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2" r:id="rId3"/>
    <p:sldId id="263" r:id="rId4"/>
    <p:sldId id="269" r:id="rId5"/>
    <p:sldId id="257" r:id="rId6"/>
    <p:sldId id="258" r:id="rId7"/>
    <p:sldId id="264" r:id="rId8"/>
    <p:sldId id="261" r:id="rId9"/>
    <p:sldId id="259" r:id="rId10"/>
    <p:sldId id="267" r:id="rId11"/>
    <p:sldId id="268" r:id="rId12"/>
    <p:sldId id="270" r:id="rId13"/>
    <p:sldId id="265" r:id="rId14"/>
    <p:sldId id="282" r:id="rId15"/>
    <p:sldId id="283" r:id="rId16"/>
    <p:sldId id="284" r:id="rId17"/>
    <p:sldId id="285" r:id="rId18"/>
    <p:sldId id="299" r:id="rId19"/>
    <p:sldId id="298" r:id="rId20"/>
    <p:sldId id="296" r:id="rId21"/>
    <p:sldId id="297" r:id="rId22"/>
    <p:sldId id="301" r:id="rId23"/>
    <p:sldId id="311" r:id="rId24"/>
    <p:sldId id="309" r:id="rId25"/>
    <p:sldId id="310" r:id="rId26"/>
    <p:sldId id="303" r:id="rId27"/>
    <p:sldId id="289" r:id="rId28"/>
    <p:sldId id="290" r:id="rId29"/>
    <p:sldId id="293" r:id="rId30"/>
    <p:sldId id="294" r:id="rId31"/>
    <p:sldId id="295" r:id="rId32"/>
    <p:sldId id="302" r:id="rId33"/>
    <p:sldId id="304" r:id="rId34"/>
    <p:sldId id="275" r:id="rId35"/>
    <p:sldId id="286" r:id="rId36"/>
    <p:sldId id="305" r:id="rId37"/>
    <p:sldId id="306" r:id="rId38"/>
    <p:sldId id="307" r:id="rId39"/>
    <p:sldId id="308" r:id="rId40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929F9F4-4A8F-4326-A1B4-22849713DDAB}" styleName="深色樣式 1 - 輔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29"/>
    <p:restoredTop sz="95897"/>
  </p:normalViewPr>
  <p:slideViewPr>
    <p:cSldViewPr snapToGrid="0">
      <p:cViewPr>
        <p:scale>
          <a:sx n="77" d="100"/>
          <a:sy n="77" d="100"/>
        </p:scale>
        <p:origin x="25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viewProps" Target="view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3F39AD-9EDA-4E61-9890-6A1FC8DB8F4D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54202C7-CB38-408C-99E8-6A980C30FA93}">
      <dgm:prSet custT="1"/>
      <dgm:spPr/>
      <dgm:t>
        <a:bodyPr/>
        <a:lstStyle/>
        <a:p>
          <a:pPr algn="ctr"/>
          <a:r>
            <a:rPr kumimoji="1" lang="zh-HK" sz="36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選科</a:t>
          </a:r>
          <a:endParaRPr lang="en-US" sz="36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59B8968E-B6C3-4634-BE8F-CB5C03BA3D3A}" type="parTrans" cxnId="{27075F5B-6F61-4885-AC49-AEFEB68C8454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CB9711D2-2C43-478D-9B80-F0B86E8219CD}" type="sibTrans" cxnId="{27075F5B-6F61-4885-AC49-AEFEB68C8454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D15CA867-C475-40E7-82EA-E5B312206538}">
      <dgm:prSet/>
      <dgm:spPr/>
      <dgm:t>
        <a:bodyPr/>
        <a:lstStyle/>
        <a:p>
          <a:r>
            <a:rPr kumimoji="1" lang="en-US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>
              <a:latin typeface="Songti SC" panose="02010600040101010101" pitchFamily="2" charset="-122"/>
              <a:ea typeface="Songti SC" panose="02010600040101010101" pitchFamily="2" charset="-122"/>
            </a:rPr>
            <a:t> 就業</a:t>
          </a:r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D9327620-4E77-479F-807B-D899E828DE55}" type="parTrans" cxnId="{92A8F553-4CEE-41B3-9626-D69EB4F7887D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05EB7D01-0CD3-4039-8A38-345057A3F2B2}" type="sibTrans" cxnId="{92A8F553-4CEE-41B3-9626-D69EB4F7887D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5C67919E-5176-42E1-B512-73F5AAF43505}">
      <dgm:prSet/>
      <dgm:spPr/>
      <dgm:t>
        <a:bodyPr/>
        <a:lstStyle/>
        <a:p>
          <a:r>
            <a:rPr kumimoji="1" lang="en-US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dirty="0">
              <a:latin typeface="Songti SC" panose="02010600040101010101" pitchFamily="2" charset="-122"/>
              <a:ea typeface="Songti SC" panose="02010600040101010101" pitchFamily="2" charset="-122"/>
            </a:rPr>
            <a:t> 薪酬及待遇</a:t>
          </a:r>
          <a:endParaRPr lang="en-US" dirty="0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E98F0B7-7B84-4554-99E1-80C72C57AAF0}" type="parTrans" cxnId="{F38D8D60-6A7C-4BEA-BC06-F803B4E65156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83E886E9-C4AF-4707-93A2-064F249A45BD}" type="sibTrans" cxnId="{F38D8D60-6A7C-4BEA-BC06-F803B4E65156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D27B9BF7-FDBB-45BF-879B-F6E6F11587BD}">
      <dgm:prSet/>
      <dgm:spPr/>
      <dgm:t>
        <a:bodyPr/>
        <a:lstStyle/>
        <a:p>
          <a:r>
            <a:rPr kumimoji="1" lang="en-US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>
              <a:latin typeface="Songti SC" panose="02010600040101010101" pitchFamily="2" charset="-122"/>
              <a:ea typeface="Songti SC" panose="02010600040101010101" pitchFamily="2" charset="-122"/>
            </a:rPr>
            <a:t> 生活</a:t>
          </a:r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85254D99-A866-40FC-82BC-B94433363288}" type="parTrans" cxnId="{44D72CE1-0BE6-49B7-83B4-B221661B6B62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26CEC12C-01A4-438B-A959-68C16A73D824}" type="sibTrans" cxnId="{44D72CE1-0BE6-49B7-83B4-B221661B6B62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65411662-49E0-4E3C-86E8-0D4171FE07AB}">
      <dgm:prSet/>
      <dgm:spPr/>
      <dgm:t>
        <a:bodyPr/>
        <a:lstStyle/>
        <a:p>
          <a:r>
            <a:rPr kumimoji="1" lang="en-US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dirty="0">
              <a:latin typeface="Songti SC" panose="02010600040101010101" pitchFamily="2" charset="-122"/>
              <a:ea typeface="Songti SC" panose="02010600040101010101" pitchFamily="2" charset="-122"/>
            </a:rPr>
            <a:t> 大學</a:t>
          </a:r>
          <a:endParaRPr lang="en-US" dirty="0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5C04E12E-2B99-43B1-87FB-015961815B63}" type="sibTrans" cxnId="{F95C93AE-8033-423A-96AA-5E4256F40C2B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27EB142E-6553-485B-9A1F-17218F08AE68}" type="parTrans" cxnId="{F95C93AE-8033-423A-96AA-5E4256F40C2B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7346F47F-CB28-AE4C-8CD0-62836B31F81A}" type="pres">
      <dgm:prSet presAssocID="{C33F39AD-9EDA-4E61-9890-6A1FC8DB8F4D}" presName="linear" presStyleCnt="0">
        <dgm:presLayoutVars>
          <dgm:dir/>
          <dgm:animLvl val="lvl"/>
          <dgm:resizeHandles val="exact"/>
        </dgm:presLayoutVars>
      </dgm:prSet>
      <dgm:spPr/>
    </dgm:pt>
    <dgm:pt modelId="{B5337891-12A4-FF4F-AAFA-9FBC6E543FD2}" type="pres">
      <dgm:prSet presAssocID="{154202C7-CB38-408C-99E8-6A980C30FA93}" presName="parentLin" presStyleCnt="0"/>
      <dgm:spPr/>
    </dgm:pt>
    <dgm:pt modelId="{27A1483F-D22C-E843-A74F-1EF6C5BE896E}" type="pres">
      <dgm:prSet presAssocID="{154202C7-CB38-408C-99E8-6A980C30FA93}" presName="parentLeftMargin" presStyleLbl="node1" presStyleIdx="0" presStyleCnt="5"/>
      <dgm:spPr/>
    </dgm:pt>
    <dgm:pt modelId="{B2C1A219-AEB1-814E-A590-7486E86C3614}" type="pres">
      <dgm:prSet presAssocID="{154202C7-CB38-408C-99E8-6A980C30FA9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7C264C6-FA1C-7F44-A030-958DA84D2753}" type="pres">
      <dgm:prSet presAssocID="{154202C7-CB38-408C-99E8-6A980C30FA93}" presName="negativeSpace" presStyleCnt="0"/>
      <dgm:spPr/>
    </dgm:pt>
    <dgm:pt modelId="{9E1D3ADB-3B70-ED4D-844E-A71D9C244B8C}" type="pres">
      <dgm:prSet presAssocID="{154202C7-CB38-408C-99E8-6A980C30FA93}" presName="childText" presStyleLbl="conFgAcc1" presStyleIdx="0" presStyleCnt="5">
        <dgm:presLayoutVars>
          <dgm:bulletEnabled val="1"/>
        </dgm:presLayoutVars>
      </dgm:prSet>
      <dgm:spPr/>
    </dgm:pt>
    <dgm:pt modelId="{2B5448E2-AEE8-534E-80FC-3404749DBBE7}" type="pres">
      <dgm:prSet presAssocID="{CB9711D2-2C43-478D-9B80-F0B86E8219CD}" presName="spaceBetweenRectangles" presStyleCnt="0"/>
      <dgm:spPr/>
    </dgm:pt>
    <dgm:pt modelId="{D4D6D4AB-A2F4-884C-BACC-799C7795294F}" type="pres">
      <dgm:prSet presAssocID="{65411662-49E0-4E3C-86E8-0D4171FE07AB}" presName="parentLin" presStyleCnt="0"/>
      <dgm:spPr/>
    </dgm:pt>
    <dgm:pt modelId="{D66995D0-7B6F-574D-AADF-B2DB1E6B3337}" type="pres">
      <dgm:prSet presAssocID="{65411662-49E0-4E3C-86E8-0D4171FE07AB}" presName="parentLeftMargin" presStyleLbl="node1" presStyleIdx="0" presStyleCnt="5"/>
      <dgm:spPr/>
    </dgm:pt>
    <dgm:pt modelId="{C7D35044-42D5-1846-B06E-94F3CAEAB035}" type="pres">
      <dgm:prSet presAssocID="{65411662-49E0-4E3C-86E8-0D4171FE07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DF89049-5813-EB41-A587-F6802A28AD9F}" type="pres">
      <dgm:prSet presAssocID="{65411662-49E0-4E3C-86E8-0D4171FE07AB}" presName="negativeSpace" presStyleCnt="0"/>
      <dgm:spPr/>
    </dgm:pt>
    <dgm:pt modelId="{6FEA9CD5-9CDE-0F46-BE69-1B46AAB3AF55}" type="pres">
      <dgm:prSet presAssocID="{65411662-49E0-4E3C-86E8-0D4171FE07AB}" presName="childText" presStyleLbl="conFgAcc1" presStyleIdx="1" presStyleCnt="5">
        <dgm:presLayoutVars>
          <dgm:bulletEnabled val="1"/>
        </dgm:presLayoutVars>
      </dgm:prSet>
      <dgm:spPr/>
    </dgm:pt>
    <dgm:pt modelId="{893F79BA-2BA0-844D-ABA8-B63D4D3EF3E7}" type="pres">
      <dgm:prSet presAssocID="{5C04E12E-2B99-43B1-87FB-015961815B63}" presName="spaceBetweenRectangles" presStyleCnt="0"/>
      <dgm:spPr/>
    </dgm:pt>
    <dgm:pt modelId="{03E281A7-C36E-184F-99F6-271F047FAFC2}" type="pres">
      <dgm:prSet presAssocID="{D15CA867-C475-40E7-82EA-E5B312206538}" presName="parentLin" presStyleCnt="0"/>
      <dgm:spPr/>
    </dgm:pt>
    <dgm:pt modelId="{F1EAAE5A-6A89-E24D-99B5-0A8DA29E9568}" type="pres">
      <dgm:prSet presAssocID="{D15CA867-C475-40E7-82EA-E5B312206538}" presName="parentLeftMargin" presStyleLbl="node1" presStyleIdx="1" presStyleCnt="5"/>
      <dgm:spPr/>
    </dgm:pt>
    <dgm:pt modelId="{FFC24A1B-F7E0-C049-9E79-961D76AA58BA}" type="pres">
      <dgm:prSet presAssocID="{D15CA867-C475-40E7-82EA-E5B31220653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14E5FC6-24D5-C444-B97A-FA5755901412}" type="pres">
      <dgm:prSet presAssocID="{D15CA867-C475-40E7-82EA-E5B312206538}" presName="negativeSpace" presStyleCnt="0"/>
      <dgm:spPr/>
    </dgm:pt>
    <dgm:pt modelId="{8C5BEBE7-8E5B-3D4B-A290-533DE9252A44}" type="pres">
      <dgm:prSet presAssocID="{D15CA867-C475-40E7-82EA-E5B312206538}" presName="childText" presStyleLbl="conFgAcc1" presStyleIdx="2" presStyleCnt="5">
        <dgm:presLayoutVars>
          <dgm:bulletEnabled val="1"/>
        </dgm:presLayoutVars>
      </dgm:prSet>
      <dgm:spPr/>
    </dgm:pt>
    <dgm:pt modelId="{6C6E80F6-0F57-004D-BA68-8DCCA7AB0F90}" type="pres">
      <dgm:prSet presAssocID="{05EB7D01-0CD3-4039-8A38-345057A3F2B2}" presName="spaceBetweenRectangles" presStyleCnt="0"/>
      <dgm:spPr/>
    </dgm:pt>
    <dgm:pt modelId="{D71856CC-68CA-874C-BAED-73C944F391C0}" type="pres">
      <dgm:prSet presAssocID="{5C67919E-5176-42E1-B512-73F5AAF43505}" presName="parentLin" presStyleCnt="0"/>
      <dgm:spPr/>
    </dgm:pt>
    <dgm:pt modelId="{07F8F717-6606-4D4E-9B17-07AD41261010}" type="pres">
      <dgm:prSet presAssocID="{5C67919E-5176-42E1-B512-73F5AAF43505}" presName="parentLeftMargin" presStyleLbl="node1" presStyleIdx="2" presStyleCnt="5"/>
      <dgm:spPr/>
    </dgm:pt>
    <dgm:pt modelId="{A08CC4D7-CC71-EE48-B1B0-E5E1994AE36E}" type="pres">
      <dgm:prSet presAssocID="{5C67919E-5176-42E1-B512-73F5AAF4350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8D717A7-327D-054C-832C-F2B33B7CEE3C}" type="pres">
      <dgm:prSet presAssocID="{5C67919E-5176-42E1-B512-73F5AAF43505}" presName="negativeSpace" presStyleCnt="0"/>
      <dgm:spPr/>
    </dgm:pt>
    <dgm:pt modelId="{EDC5D745-ACBD-0D4F-8D17-0ADB57FC7D6E}" type="pres">
      <dgm:prSet presAssocID="{5C67919E-5176-42E1-B512-73F5AAF43505}" presName="childText" presStyleLbl="conFgAcc1" presStyleIdx="3" presStyleCnt="5">
        <dgm:presLayoutVars>
          <dgm:bulletEnabled val="1"/>
        </dgm:presLayoutVars>
      </dgm:prSet>
      <dgm:spPr/>
    </dgm:pt>
    <dgm:pt modelId="{39942734-BC32-2341-9BD5-8C151FADEFF5}" type="pres">
      <dgm:prSet presAssocID="{83E886E9-C4AF-4707-93A2-064F249A45BD}" presName="spaceBetweenRectangles" presStyleCnt="0"/>
      <dgm:spPr/>
    </dgm:pt>
    <dgm:pt modelId="{2011799A-A130-A94E-9946-11316F6F33AB}" type="pres">
      <dgm:prSet presAssocID="{D27B9BF7-FDBB-45BF-879B-F6E6F11587BD}" presName="parentLin" presStyleCnt="0"/>
      <dgm:spPr/>
    </dgm:pt>
    <dgm:pt modelId="{C3B3B9AB-8A83-C64D-9F47-AD33A0F2FAB1}" type="pres">
      <dgm:prSet presAssocID="{D27B9BF7-FDBB-45BF-879B-F6E6F11587BD}" presName="parentLeftMargin" presStyleLbl="node1" presStyleIdx="3" presStyleCnt="5"/>
      <dgm:spPr/>
    </dgm:pt>
    <dgm:pt modelId="{88DB8648-4644-0B45-9FA6-43B6B204F2BC}" type="pres">
      <dgm:prSet presAssocID="{D27B9BF7-FDBB-45BF-879B-F6E6F11587B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8CB187F-364F-F44C-B7E5-3765BEB0585A}" type="pres">
      <dgm:prSet presAssocID="{D27B9BF7-FDBB-45BF-879B-F6E6F11587BD}" presName="negativeSpace" presStyleCnt="0"/>
      <dgm:spPr/>
    </dgm:pt>
    <dgm:pt modelId="{DE9A539A-21E6-2841-BE21-5C9B7DFD7675}" type="pres">
      <dgm:prSet presAssocID="{D27B9BF7-FDBB-45BF-879B-F6E6F11587B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A27806-A11D-9441-B741-5460023C9BD0}" type="presOf" srcId="{154202C7-CB38-408C-99E8-6A980C30FA93}" destId="{27A1483F-D22C-E843-A74F-1EF6C5BE896E}" srcOrd="0" destOrd="0" presId="urn:microsoft.com/office/officeart/2005/8/layout/list1"/>
    <dgm:cxn modelId="{86756508-8AE8-2044-AEDC-7144DB3981EA}" type="presOf" srcId="{5C67919E-5176-42E1-B512-73F5AAF43505}" destId="{A08CC4D7-CC71-EE48-B1B0-E5E1994AE36E}" srcOrd="1" destOrd="0" presId="urn:microsoft.com/office/officeart/2005/8/layout/list1"/>
    <dgm:cxn modelId="{E9E41C18-07F3-FE46-800A-9F7FB104ECDD}" type="presOf" srcId="{154202C7-CB38-408C-99E8-6A980C30FA93}" destId="{B2C1A219-AEB1-814E-A590-7486E86C3614}" srcOrd="1" destOrd="0" presId="urn:microsoft.com/office/officeart/2005/8/layout/list1"/>
    <dgm:cxn modelId="{27075F5B-6F61-4885-AC49-AEFEB68C8454}" srcId="{C33F39AD-9EDA-4E61-9890-6A1FC8DB8F4D}" destId="{154202C7-CB38-408C-99E8-6A980C30FA93}" srcOrd="0" destOrd="0" parTransId="{59B8968E-B6C3-4634-BE8F-CB5C03BA3D3A}" sibTransId="{CB9711D2-2C43-478D-9B80-F0B86E8219CD}"/>
    <dgm:cxn modelId="{289F545E-CC2F-104B-92E9-9FD0DC8C00D4}" type="presOf" srcId="{D27B9BF7-FDBB-45BF-879B-F6E6F11587BD}" destId="{88DB8648-4644-0B45-9FA6-43B6B204F2BC}" srcOrd="1" destOrd="0" presId="urn:microsoft.com/office/officeart/2005/8/layout/list1"/>
    <dgm:cxn modelId="{F38D8D60-6A7C-4BEA-BC06-F803B4E65156}" srcId="{C33F39AD-9EDA-4E61-9890-6A1FC8DB8F4D}" destId="{5C67919E-5176-42E1-B512-73F5AAF43505}" srcOrd="3" destOrd="0" parTransId="{3E98F0B7-7B84-4554-99E1-80C72C57AAF0}" sibTransId="{83E886E9-C4AF-4707-93A2-064F249A45BD}"/>
    <dgm:cxn modelId="{202DEA6E-E02F-B640-9C7F-E6E516F6E2FF}" type="presOf" srcId="{D15CA867-C475-40E7-82EA-E5B312206538}" destId="{F1EAAE5A-6A89-E24D-99B5-0A8DA29E9568}" srcOrd="0" destOrd="0" presId="urn:microsoft.com/office/officeart/2005/8/layout/list1"/>
    <dgm:cxn modelId="{2666A96F-704D-6542-97FC-A73FE972F68E}" type="presOf" srcId="{D27B9BF7-FDBB-45BF-879B-F6E6F11587BD}" destId="{C3B3B9AB-8A83-C64D-9F47-AD33A0F2FAB1}" srcOrd="0" destOrd="0" presId="urn:microsoft.com/office/officeart/2005/8/layout/list1"/>
    <dgm:cxn modelId="{92A8F553-4CEE-41B3-9626-D69EB4F7887D}" srcId="{C33F39AD-9EDA-4E61-9890-6A1FC8DB8F4D}" destId="{D15CA867-C475-40E7-82EA-E5B312206538}" srcOrd="2" destOrd="0" parTransId="{D9327620-4E77-479F-807B-D899E828DE55}" sibTransId="{05EB7D01-0CD3-4039-8A38-345057A3F2B2}"/>
    <dgm:cxn modelId="{394B368B-44E4-FD44-B8DD-31A60E448396}" type="presOf" srcId="{5C67919E-5176-42E1-B512-73F5AAF43505}" destId="{07F8F717-6606-4D4E-9B17-07AD41261010}" srcOrd="0" destOrd="0" presId="urn:microsoft.com/office/officeart/2005/8/layout/list1"/>
    <dgm:cxn modelId="{FF408095-503B-4349-8BC3-B9C19B77847B}" type="presOf" srcId="{65411662-49E0-4E3C-86E8-0D4171FE07AB}" destId="{C7D35044-42D5-1846-B06E-94F3CAEAB035}" srcOrd="1" destOrd="0" presId="urn:microsoft.com/office/officeart/2005/8/layout/list1"/>
    <dgm:cxn modelId="{55AE6C99-422B-7641-A4AB-5DF5646BEB22}" type="presOf" srcId="{65411662-49E0-4E3C-86E8-0D4171FE07AB}" destId="{D66995D0-7B6F-574D-AADF-B2DB1E6B3337}" srcOrd="0" destOrd="0" presId="urn:microsoft.com/office/officeart/2005/8/layout/list1"/>
    <dgm:cxn modelId="{58FEF79B-D44E-8C43-B7BA-C9E67CAA00D8}" type="presOf" srcId="{D15CA867-C475-40E7-82EA-E5B312206538}" destId="{FFC24A1B-F7E0-C049-9E79-961D76AA58BA}" srcOrd="1" destOrd="0" presId="urn:microsoft.com/office/officeart/2005/8/layout/list1"/>
    <dgm:cxn modelId="{0A2EB1A4-6F9D-1541-BFC4-8C5306E43424}" type="presOf" srcId="{C33F39AD-9EDA-4E61-9890-6A1FC8DB8F4D}" destId="{7346F47F-CB28-AE4C-8CD0-62836B31F81A}" srcOrd="0" destOrd="0" presId="urn:microsoft.com/office/officeart/2005/8/layout/list1"/>
    <dgm:cxn modelId="{F95C93AE-8033-423A-96AA-5E4256F40C2B}" srcId="{C33F39AD-9EDA-4E61-9890-6A1FC8DB8F4D}" destId="{65411662-49E0-4E3C-86E8-0D4171FE07AB}" srcOrd="1" destOrd="0" parTransId="{27EB142E-6553-485B-9A1F-17218F08AE68}" sibTransId="{5C04E12E-2B99-43B1-87FB-015961815B63}"/>
    <dgm:cxn modelId="{44D72CE1-0BE6-49B7-83B4-B221661B6B62}" srcId="{C33F39AD-9EDA-4E61-9890-6A1FC8DB8F4D}" destId="{D27B9BF7-FDBB-45BF-879B-F6E6F11587BD}" srcOrd="4" destOrd="0" parTransId="{85254D99-A866-40FC-82BC-B94433363288}" sibTransId="{26CEC12C-01A4-438B-A959-68C16A73D824}"/>
    <dgm:cxn modelId="{0F3C0BC7-48A6-CE43-B2CA-397645BB1FC4}" type="presParOf" srcId="{7346F47F-CB28-AE4C-8CD0-62836B31F81A}" destId="{B5337891-12A4-FF4F-AAFA-9FBC6E543FD2}" srcOrd="0" destOrd="0" presId="urn:microsoft.com/office/officeart/2005/8/layout/list1"/>
    <dgm:cxn modelId="{1FEF7176-50F6-3848-AC1D-AC657B9B28C8}" type="presParOf" srcId="{B5337891-12A4-FF4F-AAFA-9FBC6E543FD2}" destId="{27A1483F-D22C-E843-A74F-1EF6C5BE896E}" srcOrd="0" destOrd="0" presId="urn:microsoft.com/office/officeart/2005/8/layout/list1"/>
    <dgm:cxn modelId="{6AD10E39-4BD0-5749-85F0-B24E8E3F4192}" type="presParOf" srcId="{B5337891-12A4-FF4F-AAFA-9FBC6E543FD2}" destId="{B2C1A219-AEB1-814E-A590-7486E86C3614}" srcOrd="1" destOrd="0" presId="urn:microsoft.com/office/officeart/2005/8/layout/list1"/>
    <dgm:cxn modelId="{EBA6E017-7A58-1541-8AC7-98BDD37247BE}" type="presParOf" srcId="{7346F47F-CB28-AE4C-8CD0-62836B31F81A}" destId="{67C264C6-FA1C-7F44-A030-958DA84D2753}" srcOrd="1" destOrd="0" presId="urn:microsoft.com/office/officeart/2005/8/layout/list1"/>
    <dgm:cxn modelId="{38921580-44EE-2C42-9511-4D8113A820FE}" type="presParOf" srcId="{7346F47F-CB28-AE4C-8CD0-62836B31F81A}" destId="{9E1D3ADB-3B70-ED4D-844E-A71D9C244B8C}" srcOrd="2" destOrd="0" presId="urn:microsoft.com/office/officeart/2005/8/layout/list1"/>
    <dgm:cxn modelId="{8BE39EEC-F2CC-5441-8913-799BB816819C}" type="presParOf" srcId="{7346F47F-CB28-AE4C-8CD0-62836B31F81A}" destId="{2B5448E2-AEE8-534E-80FC-3404749DBBE7}" srcOrd="3" destOrd="0" presId="urn:microsoft.com/office/officeart/2005/8/layout/list1"/>
    <dgm:cxn modelId="{D499064B-BD2B-0E4E-9664-E1044D776836}" type="presParOf" srcId="{7346F47F-CB28-AE4C-8CD0-62836B31F81A}" destId="{D4D6D4AB-A2F4-884C-BACC-799C7795294F}" srcOrd="4" destOrd="0" presId="urn:microsoft.com/office/officeart/2005/8/layout/list1"/>
    <dgm:cxn modelId="{D1211492-DFC5-F541-B516-A6562A431D56}" type="presParOf" srcId="{D4D6D4AB-A2F4-884C-BACC-799C7795294F}" destId="{D66995D0-7B6F-574D-AADF-B2DB1E6B3337}" srcOrd="0" destOrd="0" presId="urn:microsoft.com/office/officeart/2005/8/layout/list1"/>
    <dgm:cxn modelId="{11DA4E3D-134F-CF47-AC6E-4DB9B0163517}" type="presParOf" srcId="{D4D6D4AB-A2F4-884C-BACC-799C7795294F}" destId="{C7D35044-42D5-1846-B06E-94F3CAEAB035}" srcOrd="1" destOrd="0" presId="urn:microsoft.com/office/officeart/2005/8/layout/list1"/>
    <dgm:cxn modelId="{9B95FB1F-857C-F549-A5B6-36F53925CCB3}" type="presParOf" srcId="{7346F47F-CB28-AE4C-8CD0-62836B31F81A}" destId="{8DF89049-5813-EB41-A587-F6802A28AD9F}" srcOrd="5" destOrd="0" presId="urn:microsoft.com/office/officeart/2005/8/layout/list1"/>
    <dgm:cxn modelId="{7B77EB65-D0BF-FA41-B6EE-703B7607473C}" type="presParOf" srcId="{7346F47F-CB28-AE4C-8CD0-62836B31F81A}" destId="{6FEA9CD5-9CDE-0F46-BE69-1B46AAB3AF55}" srcOrd="6" destOrd="0" presId="urn:microsoft.com/office/officeart/2005/8/layout/list1"/>
    <dgm:cxn modelId="{0D317284-26FA-3A43-B22F-331F04F631AE}" type="presParOf" srcId="{7346F47F-CB28-AE4C-8CD0-62836B31F81A}" destId="{893F79BA-2BA0-844D-ABA8-B63D4D3EF3E7}" srcOrd="7" destOrd="0" presId="urn:microsoft.com/office/officeart/2005/8/layout/list1"/>
    <dgm:cxn modelId="{07EC9B49-F56F-9145-B245-F5A40DDEC384}" type="presParOf" srcId="{7346F47F-CB28-AE4C-8CD0-62836B31F81A}" destId="{03E281A7-C36E-184F-99F6-271F047FAFC2}" srcOrd="8" destOrd="0" presId="urn:microsoft.com/office/officeart/2005/8/layout/list1"/>
    <dgm:cxn modelId="{3D9EC7A5-F519-F744-B0DF-8FAD88ED7533}" type="presParOf" srcId="{03E281A7-C36E-184F-99F6-271F047FAFC2}" destId="{F1EAAE5A-6A89-E24D-99B5-0A8DA29E9568}" srcOrd="0" destOrd="0" presId="urn:microsoft.com/office/officeart/2005/8/layout/list1"/>
    <dgm:cxn modelId="{CB366E8F-44D4-234F-8DC7-CC23FF7A80A0}" type="presParOf" srcId="{03E281A7-C36E-184F-99F6-271F047FAFC2}" destId="{FFC24A1B-F7E0-C049-9E79-961D76AA58BA}" srcOrd="1" destOrd="0" presId="urn:microsoft.com/office/officeart/2005/8/layout/list1"/>
    <dgm:cxn modelId="{8E087074-EAF8-AD43-A1DF-00526BC0A86B}" type="presParOf" srcId="{7346F47F-CB28-AE4C-8CD0-62836B31F81A}" destId="{014E5FC6-24D5-C444-B97A-FA5755901412}" srcOrd="9" destOrd="0" presId="urn:microsoft.com/office/officeart/2005/8/layout/list1"/>
    <dgm:cxn modelId="{22A11F1D-142E-AF4C-A044-2E52AEE46406}" type="presParOf" srcId="{7346F47F-CB28-AE4C-8CD0-62836B31F81A}" destId="{8C5BEBE7-8E5B-3D4B-A290-533DE9252A44}" srcOrd="10" destOrd="0" presId="urn:microsoft.com/office/officeart/2005/8/layout/list1"/>
    <dgm:cxn modelId="{8F2054E4-AB60-4444-AAA1-70D15B0B1EFF}" type="presParOf" srcId="{7346F47F-CB28-AE4C-8CD0-62836B31F81A}" destId="{6C6E80F6-0F57-004D-BA68-8DCCA7AB0F90}" srcOrd="11" destOrd="0" presId="urn:microsoft.com/office/officeart/2005/8/layout/list1"/>
    <dgm:cxn modelId="{74E9A90E-9C04-3D4F-AC39-282E230B1346}" type="presParOf" srcId="{7346F47F-CB28-AE4C-8CD0-62836B31F81A}" destId="{D71856CC-68CA-874C-BAED-73C944F391C0}" srcOrd="12" destOrd="0" presId="urn:microsoft.com/office/officeart/2005/8/layout/list1"/>
    <dgm:cxn modelId="{AF77FA86-23D4-4A4C-B2DF-CD8B29D8E706}" type="presParOf" srcId="{D71856CC-68CA-874C-BAED-73C944F391C0}" destId="{07F8F717-6606-4D4E-9B17-07AD41261010}" srcOrd="0" destOrd="0" presId="urn:microsoft.com/office/officeart/2005/8/layout/list1"/>
    <dgm:cxn modelId="{A6A058A6-6F14-2A49-A0D7-5477BC3FC1FD}" type="presParOf" srcId="{D71856CC-68CA-874C-BAED-73C944F391C0}" destId="{A08CC4D7-CC71-EE48-B1B0-E5E1994AE36E}" srcOrd="1" destOrd="0" presId="urn:microsoft.com/office/officeart/2005/8/layout/list1"/>
    <dgm:cxn modelId="{B697408C-E027-4645-9539-DDC6469E7581}" type="presParOf" srcId="{7346F47F-CB28-AE4C-8CD0-62836B31F81A}" destId="{88D717A7-327D-054C-832C-F2B33B7CEE3C}" srcOrd="13" destOrd="0" presId="urn:microsoft.com/office/officeart/2005/8/layout/list1"/>
    <dgm:cxn modelId="{CB82983A-D695-0441-A8AB-E17794A7F175}" type="presParOf" srcId="{7346F47F-CB28-AE4C-8CD0-62836B31F81A}" destId="{EDC5D745-ACBD-0D4F-8D17-0ADB57FC7D6E}" srcOrd="14" destOrd="0" presId="urn:microsoft.com/office/officeart/2005/8/layout/list1"/>
    <dgm:cxn modelId="{31DE91F8-76D1-C840-8009-A8C8B0F33DC2}" type="presParOf" srcId="{7346F47F-CB28-AE4C-8CD0-62836B31F81A}" destId="{39942734-BC32-2341-9BD5-8C151FADEFF5}" srcOrd="15" destOrd="0" presId="urn:microsoft.com/office/officeart/2005/8/layout/list1"/>
    <dgm:cxn modelId="{5E7E9486-6DA3-9E47-9717-49A2176555DC}" type="presParOf" srcId="{7346F47F-CB28-AE4C-8CD0-62836B31F81A}" destId="{2011799A-A130-A94E-9946-11316F6F33AB}" srcOrd="16" destOrd="0" presId="urn:microsoft.com/office/officeart/2005/8/layout/list1"/>
    <dgm:cxn modelId="{BFDF2628-1B51-6541-A2F5-0A3F634BA1DF}" type="presParOf" srcId="{2011799A-A130-A94E-9946-11316F6F33AB}" destId="{C3B3B9AB-8A83-C64D-9F47-AD33A0F2FAB1}" srcOrd="0" destOrd="0" presId="urn:microsoft.com/office/officeart/2005/8/layout/list1"/>
    <dgm:cxn modelId="{D76C3614-59B1-4A46-9958-6BE557EA2691}" type="presParOf" srcId="{2011799A-A130-A94E-9946-11316F6F33AB}" destId="{88DB8648-4644-0B45-9FA6-43B6B204F2BC}" srcOrd="1" destOrd="0" presId="urn:microsoft.com/office/officeart/2005/8/layout/list1"/>
    <dgm:cxn modelId="{7244F0F6-5C9A-A240-A250-84A1204A0346}" type="presParOf" srcId="{7346F47F-CB28-AE4C-8CD0-62836B31F81A}" destId="{F8CB187F-364F-F44C-B7E5-3765BEB0585A}" srcOrd="17" destOrd="0" presId="urn:microsoft.com/office/officeart/2005/8/layout/list1"/>
    <dgm:cxn modelId="{682621A7-40E4-3141-BBB4-DA5EB7D60400}" type="presParOf" srcId="{7346F47F-CB28-AE4C-8CD0-62836B31F81A}" destId="{DE9A539A-21E6-2841-BE21-5C9B7DFD767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3FDEA0-C6F6-4817-82EE-0FFFAB7E3A27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DF4AAD-DCFB-45FE-BFC8-4945C082AE11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性格</a:t>
          </a:r>
        </a:p>
      </dgm:t>
    </dgm:pt>
    <dgm:pt modelId="{8F911238-CAD5-4163-B6F4-B15F7DC1AA89}" type="parTrans" cxnId="{BBF2F980-2039-41B6-A171-B785AB2FE7B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E3A3E662-AAD6-4604-B8F8-95A1821557D0}" type="sibTrans" cxnId="{BBF2F980-2039-41B6-A171-B785AB2FE7B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6107275F-6B12-4286-9ECF-C032C1F36582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興趣</a:t>
          </a:r>
        </a:p>
      </dgm:t>
    </dgm:pt>
    <dgm:pt modelId="{36EC8F41-9337-4E4F-9BD1-DE36F9CD7545}" type="parTrans" cxnId="{EB26F5C2-63C3-4643-820D-6B59CF866890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EA0520C0-0680-4DAD-B164-1E78C3054A78}" type="sibTrans" cxnId="{EB26F5C2-63C3-4643-820D-6B59CF866890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F3834E60-7629-40CD-A536-2F9B086D50F9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能力</a:t>
          </a:r>
        </a:p>
      </dgm:t>
    </dgm:pt>
    <dgm:pt modelId="{65582959-CC2F-442F-AA13-D90B8FC7567E}" type="parTrans" cxnId="{664D8C5D-4949-4514-A8E3-02CD0F9EBB78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CFC80C3-D347-414C-A9C9-D4A9DE013355}" type="sibTrans" cxnId="{664D8C5D-4949-4514-A8E3-02CD0F9EBB78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4BB98450-A5DB-496B-99E7-7D6FDDC70088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理想志願</a:t>
          </a:r>
          <a:endParaRPr lang="en-US" sz="25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B1CD30EF-EE5F-4E5E-B843-DB67FFD9439E}" type="parTrans" cxnId="{A2A33E3C-AD45-4E21-AF06-F91C4F2A9DE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F9D47926-437A-421B-8E05-9A3AE7C13B5F}" type="sibTrans" cxnId="{A2A33E3C-AD45-4E21-AF06-F91C4F2A9DE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232CA7CF-FEDE-4228-B616-1553AF3A2987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各大專院校課程收生要求</a:t>
          </a:r>
          <a:endParaRPr lang="en-US" sz="16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6895C3C-C17F-4979-B38D-4446DA466A1E}" type="parTrans" cxnId="{8ACD86DF-FD0C-4602-9FE8-86769121D27C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4324A271-3380-4C2C-BF8E-4CDFF350EA27}" type="sibTrans" cxnId="{8ACD86DF-FD0C-4602-9FE8-86769121D27C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C843CB7D-728E-574D-B1A0-8A95D99BABFE}" type="pres">
      <dgm:prSet presAssocID="{7C3FDEA0-C6F6-4817-82EE-0FFFAB7E3A27}" presName="cycle" presStyleCnt="0">
        <dgm:presLayoutVars>
          <dgm:dir/>
          <dgm:resizeHandles val="exact"/>
        </dgm:presLayoutVars>
      </dgm:prSet>
      <dgm:spPr/>
    </dgm:pt>
    <dgm:pt modelId="{B975322F-A109-214B-8C38-7B1C1F987C6E}" type="pres">
      <dgm:prSet presAssocID="{D5DF4AAD-DCFB-45FE-BFC8-4945C082AE11}" presName="node" presStyleLbl="node1" presStyleIdx="0" presStyleCnt="5">
        <dgm:presLayoutVars>
          <dgm:bulletEnabled val="1"/>
        </dgm:presLayoutVars>
      </dgm:prSet>
      <dgm:spPr/>
    </dgm:pt>
    <dgm:pt modelId="{48D8A5C2-A2FD-F742-9834-BD4DA6CCB162}" type="pres">
      <dgm:prSet presAssocID="{D5DF4AAD-DCFB-45FE-BFC8-4945C082AE11}" presName="spNode" presStyleCnt="0"/>
      <dgm:spPr/>
    </dgm:pt>
    <dgm:pt modelId="{0BB51570-56D6-9B40-BC2B-1B5553D1A143}" type="pres">
      <dgm:prSet presAssocID="{E3A3E662-AAD6-4604-B8F8-95A1821557D0}" presName="sibTrans" presStyleLbl="sibTrans1D1" presStyleIdx="0" presStyleCnt="5"/>
      <dgm:spPr/>
    </dgm:pt>
    <dgm:pt modelId="{0940D74F-9EE7-3D49-BC29-554161692C07}" type="pres">
      <dgm:prSet presAssocID="{6107275F-6B12-4286-9ECF-C032C1F36582}" presName="node" presStyleLbl="node1" presStyleIdx="1" presStyleCnt="5">
        <dgm:presLayoutVars>
          <dgm:bulletEnabled val="1"/>
        </dgm:presLayoutVars>
      </dgm:prSet>
      <dgm:spPr/>
    </dgm:pt>
    <dgm:pt modelId="{D8223A5C-B26A-D342-8241-645A3D62E5BC}" type="pres">
      <dgm:prSet presAssocID="{6107275F-6B12-4286-9ECF-C032C1F36582}" presName="spNode" presStyleCnt="0"/>
      <dgm:spPr/>
    </dgm:pt>
    <dgm:pt modelId="{028AB91A-109B-4E4F-927C-08DD554FD853}" type="pres">
      <dgm:prSet presAssocID="{EA0520C0-0680-4DAD-B164-1E78C3054A78}" presName="sibTrans" presStyleLbl="sibTrans1D1" presStyleIdx="1" presStyleCnt="5"/>
      <dgm:spPr/>
    </dgm:pt>
    <dgm:pt modelId="{C077A98D-4E23-6A48-A33D-0209E5C2E242}" type="pres">
      <dgm:prSet presAssocID="{F3834E60-7629-40CD-A536-2F9B086D50F9}" presName="node" presStyleLbl="node1" presStyleIdx="2" presStyleCnt="5">
        <dgm:presLayoutVars>
          <dgm:bulletEnabled val="1"/>
        </dgm:presLayoutVars>
      </dgm:prSet>
      <dgm:spPr/>
    </dgm:pt>
    <dgm:pt modelId="{A2BC8DCC-A0FD-B448-98BF-DECE214D4106}" type="pres">
      <dgm:prSet presAssocID="{F3834E60-7629-40CD-A536-2F9B086D50F9}" presName="spNode" presStyleCnt="0"/>
      <dgm:spPr/>
    </dgm:pt>
    <dgm:pt modelId="{5F31FA4B-2985-D74B-B1EE-4EFFECF9CD82}" type="pres">
      <dgm:prSet presAssocID="{3CFC80C3-D347-414C-A9C9-D4A9DE013355}" presName="sibTrans" presStyleLbl="sibTrans1D1" presStyleIdx="2" presStyleCnt="5"/>
      <dgm:spPr/>
    </dgm:pt>
    <dgm:pt modelId="{FD15E59D-09CE-3549-A9E4-4EBC33BBFCB8}" type="pres">
      <dgm:prSet presAssocID="{4BB98450-A5DB-496B-99E7-7D6FDDC70088}" presName="node" presStyleLbl="node1" presStyleIdx="3" presStyleCnt="5">
        <dgm:presLayoutVars>
          <dgm:bulletEnabled val="1"/>
        </dgm:presLayoutVars>
      </dgm:prSet>
      <dgm:spPr/>
    </dgm:pt>
    <dgm:pt modelId="{D6C65D6F-BB2B-294F-81B8-1FA1B2F3F0C9}" type="pres">
      <dgm:prSet presAssocID="{4BB98450-A5DB-496B-99E7-7D6FDDC70088}" presName="spNode" presStyleCnt="0"/>
      <dgm:spPr/>
    </dgm:pt>
    <dgm:pt modelId="{E34D8EE1-9D90-814B-A952-9E09AAA4775D}" type="pres">
      <dgm:prSet presAssocID="{F9D47926-437A-421B-8E05-9A3AE7C13B5F}" presName="sibTrans" presStyleLbl="sibTrans1D1" presStyleIdx="3" presStyleCnt="5"/>
      <dgm:spPr/>
    </dgm:pt>
    <dgm:pt modelId="{951E1B26-27E4-474C-BE9F-D32E50304F27}" type="pres">
      <dgm:prSet presAssocID="{232CA7CF-FEDE-4228-B616-1553AF3A2987}" presName="node" presStyleLbl="node1" presStyleIdx="4" presStyleCnt="5">
        <dgm:presLayoutVars>
          <dgm:bulletEnabled val="1"/>
        </dgm:presLayoutVars>
      </dgm:prSet>
      <dgm:spPr/>
    </dgm:pt>
    <dgm:pt modelId="{679379E7-C960-5C42-82A7-2388B8A673DF}" type="pres">
      <dgm:prSet presAssocID="{232CA7CF-FEDE-4228-B616-1553AF3A2987}" presName="spNode" presStyleCnt="0"/>
      <dgm:spPr/>
    </dgm:pt>
    <dgm:pt modelId="{AAEBA529-1A4F-6448-8DC3-05F4E1818AA0}" type="pres">
      <dgm:prSet presAssocID="{4324A271-3380-4C2C-BF8E-4CDFF350EA27}" presName="sibTrans" presStyleLbl="sibTrans1D1" presStyleIdx="4" presStyleCnt="5"/>
      <dgm:spPr/>
    </dgm:pt>
  </dgm:ptLst>
  <dgm:cxnLst>
    <dgm:cxn modelId="{5F21CD16-8A9E-E540-9077-69099EA6BE4C}" type="presOf" srcId="{EA0520C0-0680-4DAD-B164-1E78C3054A78}" destId="{028AB91A-109B-4E4F-927C-08DD554FD853}" srcOrd="0" destOrd="0" presId="urn:microsoft.com/office/officeart/2005/8/layout/cycle6"/>
    <dgm:cxn modelId="{A2A33E3C-AD45-4E21-AF06-F91C4F2A9DE4}" srcId="{7C3FDEA0-C6F6-4817-82EE-0FFFAB7E3A27}" destId="{4BB98450-A5DB-496B-99E7-7D6FDDC70088}" srcOrd="3" destOrd="0" parTransId="{B1CD30EF-EE5F-4E5E-B843-DB67FFD9439E}" sibTransId="{F9D47926-437A-421B-8E05-9A3AE7C13B5F}"/>
    <dgm:cxn modelId="{FA27715B-281B-304C-9395-C8D6EC37EAFB}" type="presOf" srcId="{232CA7CF-FEDE-4228-B616-1553AF3A2987}" destId="{951E1B26-27E4-474C-BE9F-D32E50304F27}" srcOrd="0" destOrd="0" presId="urn:microsoft.com/office/officeart/2005/8/layout/cycle6"/>
    <dgm:cxn modelId="{664D8C5D-4949-4514-A8E3-02CD0F9EBB78}" srcId="{7C3FDEA0-C6F6-4817-82EE-0FFFAB7E3A27}" destId="{F3834E60-7629-40CD-A536-2F9B086D50F9}" srcOrd="2" destOrd="0" parTransId="{65582959-CC2F-442F-AA13-D90B8FC7567E}" sibTransId="{3CFC80C3-D347-414C-A9C9-D4A9DE013355}"/>
    <dgm:cxn modelId="{2F161E61-B778-2643-9681-6BC3EF118073}" type="presOf" srcId="{7C3FDEA0-C6F6-4817-82EE-0FFFAB7E3A27}" destId="{C843CB7D-728E-574D-B1A0-8A95D99BABFE}" srcOrd="0" destOrd="0" presId="urn:microsoft.com/office/officeart/2005/8/layout/cycle6"/>
    <dgm:cxn modelId="{9D7C206E-7D1D-BD48-9800-13E38EDB2AC6}" type="presOf" srcId="{F3834E60-7629-40CD-A536-2F9B086D50F9}" destId="{C077A98D-4E23-6A48-A33D-0209E5C2E242}" srcOrd="0" destOrd="0" presId="urn:microsoft.com/office/officeart/2005/8/layout/cycle6"/>
    <dgm:cxn modelId="{D76A504E-D29A-B144-AA46-00E537E9CDB3}" type="presOf" srcId="{6107275F-6B12-4286-9ECF-C032C1F36582}" destId="{0940D74F-9EE7-3D49-BC29-554161692C07}" srcOrd="0" destOrd="0" presId="urn:microsoft.com/office/officeart/2005/8/layout/cycle6"/>
    <dgm:cxn modelId="{BBF2F980-2039-41B6-A171-B785AB2FE7B4}" srcId="{7C3FDEA0-C6F6-4817-82EE-0FFFAB7E3A27}" destId="{D5DF4AAD-DCFB-45FE-BFC8-4945C082AE11}" srcOrd="0" destOrd="0" parTransId="{8F911238-CAD5-4163-B6F4-B15F7DC1AA89}" sibTransId="{E3A3E662-AAD6-4604-B8F8-95A1821557D0}"/>
    <dgm:cxn modelId="{7D45B28B-4D52-4E4C-A2FC-60DFDD9F4D1E}" type="presOf" srcId="{4BB98450-A5DB-496B-99E7-7D6FDDC70088}" destId="{FD15E59D-09CE-3549-A9E4-4EBC33BBFCB8}" srcOrd="0" destOrd="0" presId="urn:microsoft.com/office/officeart/2005/8/layout/cycle6"/>
    <dgm:cxn modelId="{EB26F5C2-63C3-4643-820D-6B59CF866890}" srcId="{7C3FDEA0-C6F6-4817-82EE-0FFFAB7E3A27}" destId="{6107275F-6B12-4286-9ECF-C032C1F36582}" srcOrd="1" destOrd="0" parTransId="{36EC8F41-9337-4E4F-9BD1-DE36F9CD7545}" sibTransId="{EA0520C0-0680-4DAD-B164-1E78C3054A78}"/>
    <dgm:cxn modelId="{7D4A61CD-A078-F547-9B37-FB33E6316E06}" type="presOf" srcId="{4324A271-3380-4C2C-BF8E-4CDFF350EA27}" destId="{AAEBA529-1A4F-6448-8DC3-05F4E1818AA0}" srcOrd="0" destOrd="0" presId="urn:microsoft.com/office/officeart/2005/8/layout/cycle6"/>
    <dgm:cxn modelId="{78E761D9-82D2-D44D-A0CB-7A455E39DA12}" type="presOf" srcId="{3CFC80C3-D347-414C-A9C9-D4A9DE013355}" destId="{5F31FA4B-2985-D74B-B1EE-4EFFECF9CD82}" srcOrd="0" destOrd="0" presId="urn:microsoft.com/office/officeart/2005/8/layout/cycle6"/>
    <dgm:cxn modelId="{8ACD86DF-FD0C-4602-9FE8-86769121D27C}" srcId="{7C3FDEA0-C6F6-4817-82EE-0FFFAB7E3A27}" destId="{232CA7CF-FEDE-4228-B616-1553AF3A2987}" srcOrd="4" destOrd="0" parTransId="{36895C3C-C17F-4979-B38D-4446DA466A1E}" sibTransId="{4324A271-3380-4C2C-BF8E-4CDFF350EA27}"/>
    <dgm:cxn modelId="{9B2D02EC-0B2B-AE40-95CA-53454020570C}" type="presOf" srcId="{E3A3E662-AAD6-4604-B8F8-95A1821557D0}" destId="{0BB51570-56D6-9B40-BC2B-1B5553D1A143}" srcOrd="0" destOrd="0" presId="urn:microsoft.com/office/officeart/2005/8/layout/cycle6"/>
    <dgm:cxn modelId="{002E96F3-A98B-6541-A1FC-F4400D78DDF0}" type="presOf" srcId="{F9D47926-437A-421B-8E05-9A3AE7C13B5F}" destId="{E34D8EE1-9D90-814B-A952-9E09AAA4775D}" srcOrd="0" destOrd="0" presId="urn:microsoft.com/office/officeart/2005/8/layout/cycle6"/>
    <dgm:cxn modelId="{84D4BEF4-32AE-4A48-A8AF-4809C994CD35}" type="presOf" srcId="{D5DF4AAD-DCFB-45FE-BFC8-4945C082AE11}" destId="{B975322F-A109-214B-8C38-7B1C1F987C6E}" srcOrd="0" destOrd="0" presId="urn:microsoft.com/office/officeart/2005/8/layout/cycle6"/>
    <dgm:cxn modelId="{10E6BE0A-DC1E-EB45-86AC-4077157CA7AE}" type="presParOf" srcId="{C843CB7D-728E-574D-B1A0-8A95D99BABFE}" destId="{B975322F-A109-214B-8C38-7B1C1F987C6E}" srcOrd="0" destOrd="0" presId="urn:microsoft.com/office/officeart/2005/8/layout/cycle6"/>
    <dgm:cxn modelId="{D0DA7D54-6FE0-6B49-8F44-D661297D8628}" type="presParOf" srcId="{C843CB7D-728E-574D-B1A0-8A95D99BABFE}" destId="{48D8A5C2-A2FD-F742-9834-BD4DA6CCB162}" srcOrd="1" destOrd="0" presId="urn:microsoft.com/office/officeart/2005/8/layout/cycle6"/>
    <dgm:cxn modelId="{7E26B7D2-BD3D-8541-A184-DAEF15556018}" type="presParOf" srcId="{C843CB7D-728E-574D-B1A0-8A95D99BABFE}" destId="{0BB51570-56D6-9B40-BC2B-1B5553D1A143}" srcOrd="2" destOrd="0" presId="urn:microsoft.com/office/officeart/2005/8/layout/cycle6"/>
    <dgm:cxn modelId="{FC405BC7-F5DC-404B-B264-86FEB4E46F50}" type="presParOf" srcId="{C843CB7D-728E-574D-B1A0-8A95D99BABFE}" destId="{0940D74F-9EE7-3D49-BC29-554161692C07}" srcOrd="3" destOrd="0" presId="urn:microsoft.com/office/officeart/2005/8/layout/cycle6"/>
    <dgm:cxn modelId="{1C240BD7-6B16-564B-9363-CC7F3962C801}" type="presParOf" srcId="{C843CB7D-728E-574D-B1A0-8A95D99BABFE}" destId="{D8223A5C-B26A-D342-8241-645A3D62E5BC}" srcOrd="4" destOrd="0" presId="urn:microsoft.com/office/officeart/2005/8/layout/cycle6"/>
    <dgm:cxn modelId="{C964A96B-EFA7-784B-87DD-51348BBDDE20}" type="presParOf" srcId="{C843CB7D-728E-574D-B1A0-8A95D99BABFE}" destId="{028AB91A-109B-4E4F-927C-08DD554FD853}" srcOrd="5" destOrd="0" presId="urn:microsoft.com/office/officeart/2005/8/layout/cycle6"/>
    <dgm:cxn modelId="{C7CA65CB-7052-4641-AC2F-CCCBB9E90B37}" type="presParOf" srcId="{C843CB7D-728E-574D-B1A0-8A95D99BABFE}" destId="{C077A98D-4E23-6A48-A33D-0209E5C2E242}" srcOrd="6" destOrd="0" presId="urn:microsoft.com/office/officeart/2005/8/layout/cycle6"/>
    <dgm:cxn modelId="{874493E7-11B2-B240-9246-87602C2A4807}" type="presParOf" srcId="{C843CB7D-728E-574D-B1A0-8A95D99BABFE}" destId="{A2BC8DCC-A0FD-B448-98BF-DECE214D4106}" srcOrd="7" destOrd="0" presId="urn:microsoft.com/office/officeart/2005/8/layout/cycle6"/>
    <dgm:cxn modelId="{96FA4475-AB40-684C-ACF7-805639FB0147}" type="presParOf" srcId="{C843CB7D-728E-574D-B1A0-8A95D99BABFE}" destId="{5F31FA4B-2985-D74B-B1EE-4EFFECF9CD82}" srcOrd="8" destOrd="0" presId="urn:microsoft.com/office/officeart/2005/8/layout/cycle6"/>
    <dgm:cxn modelId="{26E96525-8A0A-6C4D-A8F8-E10AC1AF5D68}" type="presParOf" srcId="{C843CB7D-728E-574D-B1A0-8A95D99BABFE}" destId="{FD15E59D-09CE-3549-A9E4-4EBC33BBFCB8}" srcOrd="9" destOrd="0" presId="urn:microsoft.com/office/officeart/2005/8/layout/cycle6"/>
    <dgm:cxn modelId="{56143780-0ECA-BA42-8935-F681AC13B580}" type="presParOf" srcId="{C843CB7D-728E-574D-B1A0-8A95D99BABFE}" destId="{D6C65D6F-BB2B-294F-81B8-1FA1B2F3F0C9}" srcOrd="10" destOrd="0" presId="urn:microsoft.com/office/officeart/2005/8/layout/cycle6"/>
    <dgm:cxn modelId="{565C177F-3FF4-5E4F-A5A3-7000143B1A3D}" type="presParOf" srcId="{C843CB7D-728E-574D-B1A0-8A95D99BABFE}" destId="{E34D8EE1-9D90-814B-A952-9E09AAA4775D}" srcOrd="11" destOrd="0" presId="urn:microsoft.com/office/officeart/2005/8/layout/cycle6"/>
    <dgm:cxn modelId="{2FA6099D-2EE6-8249-B2AC-C3CADB10D6C0}" type="presParOf" srcId="{C843CB7D-728E-574D-B1A0-8A95D99BABFE}" destId="{951E1B26-27E4-474C-BE9F-D32E50304F27}" srcOrd="12" destOrd="0" presId="urn:microsoft.com/office/officeart/2005/8/layout/cycle6"/>
    <dgm:cxn modelId="{CEC1E2A9-F2A1-E040-BD03-D024E62829B4}" type="presParOf" srcId="{C843CB7D-728E-574D-B1A0-8A95D99BABFE}" destId="{679379E7-C960-5C42-82A7-2388B8A673DF}" srcOrd="13" destOrd="0" presId="urn:microsoft.com/office/officeart/2005/8/layout/cycle6"/>
    <dgm:cxn modelId="{A95B87F6-5092-9141-8176-9D11E90F6B29}" type="presParOf" srcId="{C843CB7D-728E-574D-B1A0-8A95D99BABFE}" destId="{AAEBA529-1A4F-6448-8DC3-05F4E1818AA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D3ADB-3B70-ED4D-844E-A71D9C244B8C}">
      <dsp:nvSpPr>
        <dsp:cNvPr id="0" name=""/>
        <dsp:cNvSpPr/>
      </dsp:nvSpPr>
      <dsp:spPr>
        <a:xfrm>
          <a:off x="0" y="378981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1A219-AEB1-814E-A590-7486E86C3614}">
      <dsp:nvSpPr>
        <dsp:cNvPr id="0" name=""/>
        <dsp:cNvSpPr/>
      </dsp:nvSpPr>
      <dsp:spPr>
        <a:xfrm>
          <a:off x="295909" y="54261"/>
          <a:ext cx="4142728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HK" sz="3600" b="1" kern="1200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選科</a:t>
          </a:r>
          <a:endParaRPr lang="en-US" sz="36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85964"/>
        <a:ext cx="4079322" cy="586034"/>
      </dsp:txXfrm>
    </dsp:sp>
    <dsp:sp modelId="{6FEA9CD5-9CDE-0F46-BE69-1B46AAB3AF55}">
      <dsp:nvSpPr>
        <dsp:cNvPr id="0" name=""/>
        <dsp:cNvSpPr/>
      </dsp:nvSpPr>
      <dsp:spPr>
        <a:xfrm>
          <a:off x="0" y="1376901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35044-42D5-1846-B06E-94F3CAEAB035}">
      <dsp:nvSpPr>
        <dsp:cNvPr id="0" name=""/>
        <dsp:cNvSpPr/>
      </dsp:nvSpPr>
      <dsp:spPr>
        <a:xfrm>
          <a:off x="295909" y="1052182"/>
          <a:ext cx="4142728" cy="6494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 dirty="0">
              <a:latin typeface="Songti SC" panose="02010600040101010101" pitchFamily="2" charset="-122"/>
              <a:ea typeface="Songti SC" panose="02010600040101010101" pitchFamily="2" charset="-122"/>
            </a:rPr>
            <a:t> 大學</a:t>
          </a:r>
          <a:endParaRPr lang="en-US" sz="2200" kern="1200" dirty="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1083885"/>
        <a:ext cx="4079322" cy="586034"/>
      </dsp:txXfrm>
    </dsp:sp>
    <dsp:sp modelId="{8C5BEBE7-8E5B-3D4B-A290-533DE9252A44}">
      <dsp:nvSpPr>
        <dsp:cNvPr id="0" name=""/>
        <dsp:cNvSpPr/>
      </dsp:nvSpPr>
      <dsp:spPr>
        <a:xfrm>
          <a:off x="0" y="2374822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24A1B-F7E0-C049-9E79-961D76AA58BA}">
      <dsp:nvSpPr>
        <dsp:cNvPr id="0" name=""/>
        <dsp:cNvSpPr/>
      </dsp:nvSpPr>
      <dsp:spPr>
        <a:xfrm>
          <a:off x="295909" y="2050101"/>
          <a:ext cx="4142728" cy="6494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>
              <a:latin typeface="Songti SC" panose="02010600040101010101" pitchFamily="2" charset="-122"/>
              <a:ea typeface="Songti SC" panose="02010600040101010101" pitchFamily="2" charset="-122"/>
            </a:rPr>
            <a:t> 就業</a:t>
          </a:r>
          <a:endParaRPr lang="en-US" sz="2200" kern="120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2081804"/>
        <a:ext cx="4079322" cy="586034"/>
      </dsp:txXfrm>
    </dsp:sp>
    <dsp:sp modelId="{EDC5D745-ACBD-0D4F-8D17-0ADB57FC7D6E}">
      <dsp:nvSpPr>
        <dsp:cNvPr id="0" name=""/>
        <dsp:cNvSpPr/>
      </dsp:nvSpPr>
      <dsp:spPr>
        <a:xfrm>
          <a:off x="0" y="3372742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CC4D7-CC71-EE48-B1B0-E5E1994AE36E}">
      <dsp:nvSpPr>
        <dsp:cNvPr id="0" name=""/>
        <dsp:cNvSpPr/>
      </dsp:nvSpPr>
      <dsp:spPr>
        <a:xfrm>
          <a:off x="295909" y="3048022"/>
          <a:ext cx="4142728" cy="6494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 dirty="0">
              <a:latin typeface="Songti SC" panose="02010600040101010101" pitchFamily="2" charset="-122"/>
              <a:ea typeface="Songti SC" panose="02010600040101010101" pitchFamily="2" charset="-122"/>
            </a:rPr>
            <a:t> 薪酬及待遇</a:t>
          </a:r>
          <a:endParaRPr lang="en-US" sz="2200" kern="1200" dirty="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3079725"/>
        <a:ext cx="4079322" cy="586034"/>
      </dsp:txXfrm>
    </dsp:sp>
    <dsp:sp modelId="{DE9A539A-21E6-2841-BE21-5C9B7DFD7675}">
      <dsp:nvSpPr>
        <dsp:cNvPr id="0" name=""/>
        <dsp:cNvSpPr/>
      </dsp:nvSpPr>
      <dsp:spPr>
        <a:xfrm>
          <a:off x="0" y="4370662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B8648-4644-0B45-9FA6-43B6B204F2BC}">
      <dsp:nvSpPr>
        <dsp:cNvPr id="0" name=""/>
        <dsp:cNvSpPr/>
      </dsp:nvSpPr>
      <dsp:spPr>
        <a:xfrm>
          <a:off x="295909" y="4045942"/>
          <a:ext cx="4142728" cy="6494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>
              <a:latin typeface="Songti SC" panose="02010600040101010101" pitchFamily="2" charset="-122"/>
              <a:ea typeface="Songti SC" panose="02010600040101010101" pitchFamily="2" charset="-122"/>
            </a:rPr>
            <a:t> 生活</a:t>
          </a:r>
          <a:endParaRPr lang="en-US" sz="2200" kern="120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4077645"/>
        <a:ext cx="4079322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5322F-A109-214B-8C38-7B1C1F987C6E}">
      <dsp:nvSpPr>
        <dsp:cNvPr id="0" name=""/>
        <dsp:cNvSpPr/>
      </dsp:nvSpPr>
      <dsp:spPr>
        <a:xfrm>
          <a:off x="3376984" y="2386"/>
          <a:ext cx="1563607" cy="10163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性格</a:t>
          </a:r>
        </a:p>
      </dsp:txBody>
      <dsp:txXfrm>
        <a:off x="3426598" y="52000"/>
        <a:ext cx="1464379" cy="917116"/>
      </dsp:txXfrm>
    </dsp:sp>
    <dsp:sp modelId="{0BB51570-56D6-9B40-BC2B-1B5553D1A143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2825927" y="160830"/>
              </a:moveTo>
              <a:arcTo wR="2033347" hR="2033347" stAng="17576489" swAng="1964816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0D74F-9EE7-3D49-BC29-554161692C07}">
      <dsp:nvSpPr>
        <dsp:cNvPr id="0" name=""/>
        <dsp:cNvSpPr/>
      </dsp:nvSpPr>
      <dsp:spPr>
        <a:xfrm>
          <a:off x="5310813" y="1407395"/>
          <a:ext cx="1563607" cy="101634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興趣</a:t>
          </a:r>
        </a:p>
      </dsp:txBody>
      <dsp:txXfrm>
        <a:off x="5360427" y="1457009"/>
        <a:ext cx="1464379" cy="917116"/>
      </dsp:txXfrm>
    </dsp:sp>
    <dsp:sp modelId="{028AB91A-109B-4E4F-927C-08DD554FD853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4063869" y="1926192"/>
              </a:moveTo>
              <a:arcTo wR="2033347" hR="2033347" stAng="21418751" swAng="2198822"/>
            </a:path>
          </a:pathLst>
        </a:custGeom>
        <a:noFill/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7A98D-4E23-6A48-A33D-0209E5C2E242}">
      <dsp:nvSpPr>
        <dsp:cNvPr id="0" name=""/>
        <dsp:cNvSpPr/>
      </dsp:nvSpPr>
      <dsp:spPr>
        <a:xfrm>
          <a:off x="4572156" y="3680747"/>
          <a:ext cx="1563607" cy="101634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能力</a:t>
          </a:r>
        </a:p>
      </dsp:txBody>
      <dsp:txXfrm>
        <a:off x="4621770" y="3730361"/>
        <a:ext cx="1464379" cy="917116"/>
      </dsp:txXfrm>
    </dsp:sp>
    <dsp:sp modelId="{5F31FA4B-2985-D74B-B1EE-4EFFECF9CD82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2438617" y="4025898"/>
              </a:moveTo>
              <a:arcTo wR="2033347" hR="2033347" stAng="4710197" swAng="1379606"/>
            </a:path>
          </a:pathLst>
        </a:custGeom>
        <a:noFill/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5E59D-09CE-3549-A9E4-4EBC33BBFCB8}">
      <dsp:nvSpPr>
        <dsp:cNvPr id="0" name=""/>
        <dsp:cNvSpPr/>
      </dsp:nvSpPr>
      <dsp:spPr>
        <a:xfrm>
          <a:off x="2181813" y="3680747"/>
          <a:ext cx="1563607" cy="101634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理想志願</a:t>
          </a:r>
          <a:endParaRPr lang="en-US" sz="25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2231427" y="3730361"/>
        <a:ext cx="1464379" cy="917116"/>
      </dsp:txXfrm>
    </dsp:sp>
    <dsp:sp modelId="{E34D8EE1-9D90-814B-A952-9E09AAA4775D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340244" y="3159359"/>
              </a:moveTo>
              <a:arcTo wR="2033347" hR="2033347" stAng="8782427" swAng="2198822"/>
            </a:path>
          </a:pathLst>
        </a:custGeom>
        <a:noFill/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E1B26-27E4-474C-BE9F-D32E50304F27}">
      <dsp:nvSpPr>
        <dsp:cNvPr id="0" name=""/>
        <dsp:cNvSpPr/>
      </dsp:nvSpPr>
      <dsp:spPr>
        <a:xfrm>
          <a:off x="1443156" y="1407395"/>
          <a:ext cx="1563607" cy="101634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各大專院校課程收生要求</a:t>
          </a:r>
          <a:endParaRPr lang="en-US" sz="16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1492770" y="1457009"/>
        <a:ext cx="1464379" cy="917116"/>
      </dsp:txXfrm>
    </dsp:sp>
    <dsp:sp modelId="{AAEBA529-1A4F-6448-8DC3-05F4E1818AA0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353834" y="887163"/>
              </a:moveTo>
              <a:arcTo wR="2033347" hR="2033347" stAng="12858696" swAng="1964816"/>
            </a:path>
          </a:pathLst>
        </a:custGeom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112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B0D21-D82E-4442-8871-1086DC7D63C6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F2FCC-95B8-2848-889E-1081516E082B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52104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3537" cy="44735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3537" cy="44735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8440FF-DE5D-57C0-FC9A-307E8C8F0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7854473-8414-7D06-CF81-5D812D176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48B9A5-BA16-9C17-63BF-6129D19D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F33902-5CE2-7E5B-51B6-219279DD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670123-FB03-172B-F304-5B6610EC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93418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D9323B-3A9A-D69C-5513-A14B2636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F1EA6DD-F984-C949-9AA3-E225BB84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830F1D2-AACD-249D-003E-3DAFA0DA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E2D028-388C-CEDB-B053-A1AC4027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054C83-C594-0BFE-1591-736B6B92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67765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FA5CD81-4A76-3C69-8964-26AFC9E63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2549017-3158-8E8C-01AD-4C008E621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E5F4A0-223F-C785-F8BE-4A86AE1E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6D16FB-4E18-61B8-0A22-F74886FC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6DDD85-F89D-1048-90F9-E5E71C4A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1435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E83AD3-C4E8-AA74-4279-B867A66C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0A6C57-573C-59DC-FB8D-AFF6941F7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F48626-6768-19E6-A103-672DC5FE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97848B-EA3A-41C0-4EE5-F3E3A854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B0298E-C054-106E-3122-C079330B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55391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BE60A-79B4-D101-C8A5-CE1A0A07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9B367B-9837-8AC6-69AD-B8D2B6723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8A757E-77E3-CF16-5517-25E4DB0A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1B55C8-9CC0-4249-0E0F-094A3C66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5206EB-D54D-9DC8-DF9E-06BD67BF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83615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CE1768-83AD-7A1C-209F-9D6EE5B3F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C41D88-F157-DBE9-87F4-C54C54047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A007F8B-92E0-5C1A-7A5A-FD772BD09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3516D58-47FD-894C-8046-DBF07D23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42F85DE-240A-FE20-12B0-C42C936A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3124B71-496A-F6BE-6729-8386A46F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33769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7D11B6-F788-412C-CC53-27FD4931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700203D-454C-A280-6CF2-680F56F44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2875B0-2A70-CDEC-E653-5D8FC2C34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612919C-682C-194E-38F8-6394E7960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7AB0D0F-B360-5785-C14A-44BAA46EB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62A8B44-9009-6B0F-411D-96EDF31C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1726D47-2D89-0BAE-B18A-A8FFF6D6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442567E-E034-05AE-C85E-FA5CC4DFB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0130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A9608C-50CF-DB2C-9940-A72503AE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654E7EC-2EFF-819B-C678-85113744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1AD7C86-BF3C-6CDB-C979-AAAEF7BE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0A3472B-1654-B1D4-E29D-C444149F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98773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F4241AE-55D5-FC17-F190-A0FF0FDF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0DAEB97-7A31-D672-F2A3-CFFD0A0D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1ACA455-086C-D8F1-B8D9-6B771134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15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9F6520-E9AF-5BD5-80E6-24BBB396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00A5A0-36E7-9F5D-8952-D49F15925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A56F77F-B499-18C5-7D0A-57E57BA9E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D34C1A-6665-BC79-FF62-7C74201E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4776D7-EA01-3C25-1ABF-A757BF3F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2B4A164-75C5-EBA6-A678-75CA1E28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7070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F59707-88FF-8A09-08DB-2F6CFC25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BFDE785-F64E-C070-0AE1-C349D50EF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E1DE30-7FA3-6C63-137F-B22941E1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9A210F-E8EF-8FEF-91F6-DFE05823B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30911D4-DBD1-2C58-FD5B-C865BDF2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5A4E29-1799-6BC1-9354-A7B9DD4B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51790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9F05CD6-F08C-81B7-0FDE-59395B43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C1099D4-4124-BE38-65E6-786353695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5694A1-1CD4-5D94-88B3-A31311DF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9AE4BF-16CF-E44A-8FE3-94C3799DCABE}" type="datetimeFigureOut">
              <a:rPr kumimoji="1" lang="zh-HK" altLang="en-US" smtClean="0"/>
              <a:t>8/2/2025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EDD828-DEA4-7020-1385-A7FEBBD87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A80D56-3A05-7321-CD76-93E762A87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68535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gif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3.gif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Graduation Ceremony Planning Checklist | Vanco">
            <a:extLst>
              <a:ext uri="{FF2B5EF4-FFF2-40B4-BE49-F238E27FC236}">
                <a16:creationId xmlns:a16="http://schemas.microsoft.com/office/drawing/2014/main" id="{1998D268-3A31-6462-E27A-6F68C17B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67749AC-B1F3-7081-27DB-D1F3BCEDB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solidFill>
                  <a:srgbClr val="FFFFFF"/>
                </a:solidFill>
              </a:rPr>
              <a:t>2024-2025</a:t>
            </a:r>
            <a:r>
              <a:rPr kumimoji="1" lang="zh-CN" altLang="en-US" b="1" dirty="0">
                <a:solidFill>
                  <a:srgbClr val="FFFFFF"/>
                </a:solidFill>
              </a:rPr>
              <a:t>年度</a:t>
            </a:r>
            <a:br>
              <a:rPr kumimoji="1" lang="en-US" altLang="zh-CN" b="1" dirty="0">
                <a:solidFill>
                  <a:srgbClr val="FFFFFF"/>
                </a:solidFill>
              </a:rPr>
            </a:br>
            <a:r>
              <a:rPr kumimoji="1" lang="zh-CN" altLang="en-US" b="1" dirty="0">
                <a:solidFill>
                  <a:srgbClr val="FFFFFF"/>
                </a:solidFill>
              </a:rPr>
              <a:t>中三選科講座 </a:t>
            </a:r>
            <a:r>
              <a:rPr kumimoji="1" lang="en-US" altLang="zh-CN" b="1" dirty="0">
                <a:solidFill>
                  <a:srgbClr val="FFFFFF"/>
                </a:solidFill>
              </a:rPr>
              <a:t>–</a:t>
            </a:r>
            <a:r>
              <a:rPr kumimoji="1" lang="zh-CN" altLang="en-US" b="1" dirty="0">
                <a:solidFill>
                  <a:srgbClr val="FFFFFF"/>
                </a:solidFill>
              </a:rPr>
              <a:t> 大學要求</a:t>
            </a:r>
            <a:endParaRPr kumimoji="1" lang="zh-HK" altLang="en-US" b="1" dirty="0">
              <a:solidFill>
                <a:srgbClr val="FFFFFF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85FD66-89B5-DADC-1D95-2C164B7FF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3943"/>
            <a:ext cx="9144000" cy="743856"/>
          </a:xfrm>
        </p:spPr>
        <p:txBody>
          <a:bodyPr>
            <a:normAutofit/>
          </a:bodyPr>
          <a:lstStyle/>
          <a:p>
            <a:r>
              <a:rPr kumimoji="1" lang="zh-CN" altLang="en-US" sz="3200" dirty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>
                <a:solidFill>
                  <a:srgbClr val="FFFFFF"/>
                </a:solidFill>
              </a:rPr>
              <a:t>Mr.</a:t>
            </a:r>
            <a:r>
              <a:rPr kumimoji="1" lang="zh-CN" altLang="en-US" sz="3200" dirty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>
                <a:solidFill>
                  <a:srgbClr val="FFFFFF"/>
                </a:solidFill>
              </a:rPr>
              <a:t>Sze</a:t>
            </a:r>
            <a:endParaRPr kumimoji="1" lang="zh-HK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11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kumimoji="1" lang="zh-HK" altLang="en-US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自資學士課程</a:t>
            </a:r>
            <a:r>
              <a:rPr kumimoji="1" lang="en-US" altLang="zh-CN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&amp;</a:t>
            </a:r>
            <a:r>
              <a:rPr kumimoji="1" lang="zh-CN" altLang="en-US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教資會資助高級文憑課程</a:t>
            </a:r>
            <a:endParaRPr lang="zh-HK" altLang="en-US" sz="2400" kern="1200" dirty="0">
              <a:solidFill>
                <a:schemeClr val="bg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D3112FB-7AE0-8DC3-3AD0-68E3791F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96143"/>
            <a:ext cx="7772400" cy="14619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EA776FD-1BEC-BDAD-F681-68FFC3B42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371"/>
          <a:stretch/>
        </p:blipFill>
        <p:spPr>
          <a:xfrm>
            <a:off x="3810000" y="3258131"/>
            <a:ext cx="7772400" cy="10362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1CBDE3-F241-92EE-DDE5-BBC4DF939ECE}"/>
              </a:ext>
            </a:extLst>
          </p:cNvPr>
          <p:cNvSpPr/>
          <p:nvPr/>
        </p:nvSpPr>
        <p:spPr>
          <a:xfrm>
            <a:off x="4673600" y="2567709"/>
            <a:ext cx="1645557" cy="6904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FEAEBEE-955D-3A39-0279-BEE42F6986C4}"/>
              </a:ext>
            </a:extLst>
          </p:cNvPr>
          <p:cNvSpPr/>
          <p:nvPr/>
        </p:nvSpPr>
        <p:spPr>
          <a:xfrm>
            <a:off x="5167745" y="3867972"/>
            <a:ext cx="1380837" cy="3253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68167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SSSDP</a:t>
            </a:r>
            <a:r>
              <a:rPr lang="zh-HK" alt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課程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311AA0D-A895-9C48-DABD-76B0353D0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62"/>
          <a:stretch/>
        </p:blipFill>
        <p:spPr>
          <a:xfrm>
            <a:off x="3537679" y="602043"/>
            <a:ext cx="8639331" cy="584008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58D3F9C-2C44-0972-E53F-A365AF9B7933}"/>
              </a:ext>
            </a:extLst>
          </p:cNvPr>
          <p:cNvSpPr/>
          <p:nvPr/>
        </p:nvSpPr>
        <p:spPr>
          <a:xfrm>
            <a:off x="4679340" y="1140858"/>
            <a:ext cx="1534886" cy="46903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9862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" name="Google Shape;464;p4">
            <a:extLst>
              <a:ext uri="{FF2B5EF4-FFF2-40B4-BE49-F238E27FC236}">
                <a16:creationId xmlns:a16="http://schemas.microsoft.com/office/drawing/2014/main" id="{A207AF3F-67DB-E928-69F8-B41A3261E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815080"/>
              </p:ext>
            </p:extLst>
          </p:nvPr>
        </p:nvGraphicFramePr>
        <p:xfrm>
          <a:off x="2063551" y="1556793"/>
          <a:ext cx="8317577" cy="476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0280C154-9A7C-BA71-1C2C-701C76C3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934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選科考慮因素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</a:t>
            </a:r>
            <a:r>
              <a:rPr kumimoji="1" lang="en-US" altLang="zh-CN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</a:t>
            </a:r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0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65D4DE0-BAC8-795C-E3AC-1E1022A9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理學院</a:t>
            </a:r>
          </a:p>
        </p:txBody>
      </p:sp>
      <p:graphicFrame>
        <p:nvGraphicFramePr>
          <p:cNvPr id="4" name="Google Shape;478;p6">
            <a:extLst>
              <a:ext uri="{FF2B5EF4-FFF2-40B4-BE49-F238E27FC236}">
                <a16:creationId xmlns:a16="http://schemas.microsoft.com/office/drawing/2014/main" id="{ED8818EC-31FB-7034-BB56-D882F449C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662912"/>
              </p:ext>
            </p:extLst>
          </p:nvPr>
        </p:nvGraphicFramePr>
        <p:xfrm>
          <a:off x="4338224" y="248408"/>
          <a:ext cx="5872576" cy="5700783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809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28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教育&amp;理學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98764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中大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(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教育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&amp;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數學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7648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&amp;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28022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</a:t>
                      </a: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食物科技</a:t>
                      </a: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lang="zh-HK" altLang="en-US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83945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電腦科學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036772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計算數學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765590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生物科學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lang="en-US" altLang="zh-HK"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903817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浸大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952778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科學教育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19117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小數教育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83683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586AA759-AB8C-EC0A-4981-DD4D2BF63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52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醫學院及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相關專業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(1)</a:t>
            </a:r>
            <a:endParaRPr lang="zh-HK" altLang="en-US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graphicFrame>
        <p:nvGraphicFramePr>
          <p:cNvPr id="4" name="Google Shape;485;p7">
            <a:extLst>
              <a:ext uri="{FF2B5EF4-FFF2-40B4-BE49-F238E27FC236}">
                <a16:creationId xmlns:a16="http://schemas.microsoft.com/office/drawing/2014/main" id="{54FBFB1B-7C20-53C1-2CC0-C5434D974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820009"/>
              </p:ext>
            </p:extLst>
          </p:nvPr>
        </p:nvGraphicFramePr>
        <p:xfrm>
          <a:off x="4309218" y="705025"/>
          <a:ext cx="5659076" cy="519272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6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272">
                  <a:extLst>
                    <a:ext uri="{9D8B030D-6E8A-4147-A177-3AD203B41FA5}">
                      <a16:colId xmlns:a16="http://schemas.microsoft.com/office/drawing/2014/main" val="4141630042"/>
                    </a:ext>
                  </a:extLst>
                </a:gridCol>
                <a:gridCol w="1013272">
                  <a:extLst>
                    <a:ext uri="{9D8B030D-6E8A-4147-A177-3AD203B41FA5}">
                      <a16:colId xmlns:a16="http://schemas.microsoft.com/office/drawing/2014/main" val="1585113891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內外全科醫學士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牙醫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藥劑學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生物醫學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內外全科醫學士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藥劑學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+</a:t>
                      </a:r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生物醫學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lang="en-US" altLang="zh-HK"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lang="en-US" altLang="zh-HK"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A4F8F148-E41F-5A36-9442-59792A0A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醫學院及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相關專業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(2)</a:t>
            </a:r>
            <a:endParaRPr lang="zh-HK" altLang="en-US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53458D-187B-395C-F9B3-0495D1959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20252C-FFB0-AA2B-51C8-849B41F49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53584"/>
              </p:ext>
            </p:extLst>
          </p:nvPr>
        </p:nvGraphicFramePr>
        <p:xfrm>
          <a:off x="4223493" y="788039"/>
          <a:ext cx="5771964" cy="503091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080269">
                  <a:extLst>
                    <a:ext uri="{9D8B030D-6E8A-4147-A177-3AD203B41FA5}">
                      <a16:colId xmlns:a16="http://schemas.microsoft.com/office/drawing/2014/main" val="3195279861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2723027863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1897146876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4258019825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2180741385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639859380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045345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(視光學)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7538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醫療化驗科學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8938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放射學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1729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職業治療學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97333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80503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(護理學)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50311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精神健康護理學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72383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浸大 (中醫學)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75099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浸大 (中醫及生物醫學)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231368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(獸醫學)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886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25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醫學院及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相關專業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(3)</a:t>
            </a:r>
            <a:endParaRPr lang="zh-HK" altLang="en-US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8A4881-50FA-BF45-AA25-06F5A722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6A232CF-A329-53F1-5B58-98EB6A5F9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57102"/>
              </p:ext>
            </p:extLst>
          </p:nvPr>
        </p:nvGraphicFramePr>
        <p:xfrm>
          <a:off x="4251657" y="1077650"/>
          <a:ext cx="5699168" cy="47027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033053">
                  <a:extLst>
                    <a:ext uri="{9D8B030D-6E8A-4147-A177-3AD203B41FA5}">
                      <a16:colId xmlns:a16="http://schemas.microsoft.com/office/drawing/2014/main" val="3114658492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3902577725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1851221954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293314880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821101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52945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物理治療學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87028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(護理學普通科)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06799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(護理學精神科)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18132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6865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266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2191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(放射治療學)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503919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(職業治療學)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573382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69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271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528;p13">
            <a:extLst>
              <a:ext uri="{FF2B5EF4-FFF2-40B4-BE49-F238E27FC236}">
                <a16:creationId xmlns:a16="http://schemas.microsoft.com/office/drawing/2014/main" id="{E892806A-0143-11E1-8967-307D037269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521238"/>
              </p:ext>
            </p:extLst>
          </p:nvPr>
        </p:nvGraphicFramePr>
        <p:xfrm>
          <a:off x="3631704" y="1440302"/>
          <a:ext cx="8321024" cy="368419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83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26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其他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港大BSc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計量金融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港大BSc (精算學)</a:t>
                      </a:r>
                      <a:endParaRPr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港大BSc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營銷分析及科技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 (</a:t>
                      </a:r>
                      <a:r>
                        <a:rPr lang="en-US" sz="1800" b="0" u="none" strike="noStrike" cap="none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經企資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港大BBA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商業分析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 (ICT)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(金融科技學)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 (</a:t>
                      </a:r>
                      <a:r>
                        <a:rPr lang="en-US" altLang="zh-HK" sz="1800" b="0" u="none" strike="noStrike" cap="none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經企資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(風險管理科學)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科大BBA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金融學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 (</a:t>
                      </a:r>
                      <a:r>
                        <a:rPr lang="en-US" sz="1800" b="0" u="none" strike="noStrike" cap="none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經濟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5CF286AE-A286-F695-47D6-B486AF28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6830982-F174-CA86-58C6-4DA1CE4A9388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097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7B5E43-5EAC-4BB9-1AF4-C11D03E38843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Google Shape;530;p13">
            <a:extLst>
              <a:ext uri="{FF2B5EF4-FFF2-40B4-BE49-F238E27FC236}">
                <a16:creationId xmlns:a16="http://schemas.microsoft.com/office/drawing/2014/main" id="{2B84EF5C-835D-15B9-63C1-6FE6F747FF89}"/>
              </a:ext>
            </a:extLst>
          </p:cNvPr>
          <p:cNvSpPr txBox="1"/>
          <p:nvPr/>
        </p:nvSpPr>
        <p:spPr>
          <a:xfrm>
            <a:off x="3649633" y="464347"/>
            <a:ext cx="7902287" cy="61862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7365D"/>
              </a:buClr>
              <a:buSzPts val="2000"/>
            </a:pPr>
            <a:r>
              <a:rPr lang="zh-CN" altLang="en-US" sz="3800" b="1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！！！重要事項！！！</a:t>
            </a:r>
            <a:endParaRPr lang="en-US" altLang="zh-CN" sz="3800" b="1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algn="ctr">
              <a:buClr>
                <a:srgbClr val="17365D"/>
              </a:buClr>
              <a:buSzPts val="2000"/>
            </a:pPr>
            <a:endParaRPr lang="en-US" altLang="zh-CN" sz="2400" b="1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 algn="just">
              <a:buClr>
                <a:srgbClr val="17365D"/>
              </a:buClr>
              <a:buSzPts val="20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其他大多數工商管理課程：</a:t>
            </a:r>
            <a:r>
              <a:rPr lang="zh-CN" altLang="en-US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沒有指定選修科目！</a:t>
            </a:r>
            <a:endParaRPr lang="en-US" altLang="zh-CN" sz="2400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800100" lvl="1" indent="-342900" algn="just">
              <a:buClr>
                <a:srgbClr val="17365D"/>
              </a:buClr>
              <a:buSzPts val="2000"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城大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BBA,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理大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endParaRPr lang="zh-CN" altLang="en-US" sz="2400" b="1" dirty="0">
              <a:highlight>
                <a:srgbClr val="FFFF00"/>
              </a:highlight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極度注重</a:t>
            </a:r>
            <a:r>
              <a:rPr lang="zh-CN" altLang="en-US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英文及數學</a:t>
            </a:r>
            <a:r>
              <a:rPr lang="en-US" altLang="zh-CN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必修部分</a:t>
            </a:r>
            <a:r>
              <a:rPr lang="en-US" altLang="zh-CN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的成績</a:t>
            </a:r>
          </a:p>
          <a:p>
            <a:pPr marL="800100" lvl="1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港大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endParaRPr lang="en-US" altLang="zh-CN" sz="2400" dirty="0">
              <a:highlight>
                <a:srgbClr val="C0C0C0"/>
              </a:highlight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英文至少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Lv4</a:t>
            </a:r>
            <a:endParaRPr lang="en-US" altLang="zh-CN" sz="24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Wingdings" pitchFamily="2" charset="2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1.5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x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英文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+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1.5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x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數學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Wingdings" pitchFamily="2" charset="2"/>
            </a:endParaRPr>
          </a:p>
          <a:p>
            <a:pPr marL="800100" lvl="1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科大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endParaRPr lang="en-US" altLang="zh-CN" sz="2400" dirty="0">
              <a:highlight>
                <a:srgbClr val="C0C0C0"/>
              </a:highlight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英文至少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Lv4</a:t>
            </a:r>
            <a:endParaRPr lang="en-US" altLang="zh-CN" sz="24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英文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+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數學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800100" lvl="1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理大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會計與金融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10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英文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+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10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數學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,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其他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5-7</a:t>
            </a:r>
            <a:endParaRPr lang="en-US" altLang="zh-CN" sz="24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C3BD1A0-ED3D-F6DB-4D40-078CF19C3A5C}"/>
              </a:ext>
            </a:extLst>
          </p:cNvPr>
          <p:cNvCxnSpPr/>
          <p:nvPr/>
        </p:nvCxnSpPr>
        <p:spPr>
          <a:xfrm>
            <a:off x="4034118" y="1183341"/>
            <a:ext cx="71359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5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3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oogle Shape;514;p11">
            <a:extLst>
              <a:ext uri="{FF2B5EF4-FFF2-40B4-BE49-F238E27FC236}">
                <a16:creationId xmlns:a16="http://schemas.microsoft.com/office/drawing/2014/main" id="{3E9DE782-E249-2FDC-C7BA-2818D7974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209493"/>
              </p:ext>
            </p:extLst>
          </p:nvPr>
        </p:nvGraphicFramePr>
        <p:xfrm>
          <a:off x="3631704" y="1049337"/>
          <a:ext cx="8321025" cy="4759325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83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工學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altLang="zh-HK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lang="en-US" altLang="zh-HK"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altLang="zh-HK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lang="en-US" altLang="zh-HK"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 (工程科學)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 (生物醫學工程)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 (數據科學及工程)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🌕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(電子工程學)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(機械與自動化工程)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(計算機科學與工程)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工學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 (延伸主修人工智能)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 (科技及管理學雙修)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55357795-B706-C586-21C9-A3AAB7191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5050008-C51C-8123-3F6D-201DD7DFC3D9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(1)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743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oogle Shape;521;p12">
            <a:extLst>
              <a:ext uri="{FF2B5EF4-FFF2-40B4-BE49-F238E27FC236}">
                <a16:creationId xmlns:a16="http://schemas.microsoft.com/office/drawing/2014/main" id="{CE899EF5-CC89-074B-5198-67A050D32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945386"/>
              </p:ext>
            </p:extLst>
          </p:nvPr>
        </p:nvGraphicFramePr>
        <p:xfrm>
          <a:off x="3631704" y="829935"/>
          <a:ext cx="8321025" cy="519813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83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8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電機工程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(航空工程)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(土木工程)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(機械工程/產品分析)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(電子計算及人工智能)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(建築學及木土工程)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(電機工程學系)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(機械工程學系)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(生物醫學工程)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教大 (人工智能與教育科技)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altLang="zh-HK" sz="1800" b="0" i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6C28068B-FA07-1ACB-A91C-48F8B19FC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ADDC5F4-236F-7CA1-50BD-D99BB89481D9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(2)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2801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8094347-AEA4-2EC9-E701-DFE16F2F9F2B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CE4BF9-C622-0DE2-1F0E-65E3B13C3283}"/>
              </a:ext>
            </a:extLst>
          </p:cNvPr>
          <p:cNvSpPr txBox="1"/>
          <p:nvPr/>
        </p:nvSpPr>
        <p:spPr>
          <a:xfrm>
            <a:off x="3734697" y="2074363"/>
            <a:ext cx="7817223" cy="3611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4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沒有指定選修科目要求</a:t>
            </a:r>
            <a:r>
              <a:rPr lang="en-US" altLang="zh-HK" sz="4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🤩🤩</a:t>
            </a:r>
          </a:p>
          <a:p>
            <a:pPr marL="342900" indent="-342900" algn="just">
              <a:spcBef>
                <a:spcPts val="440"/>
              </a:spcBef>
              <a:buClr>
                <a:srgbClr val="FF0000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對</a:t>
            </a:r>
            <a:r>
              <a:rPr lang="zh-HK" altLang="en-US" sz="36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 </a:t>
            </a:r>
            <a:r>
              <a:rPr lang="en-US" altLang="zh-HK" sz="36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HK" altLang="en-US" sz="36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要求較高</a:t>
            </a:r>
          </a:p>
          <a:p>
            <a:pPr marL="342900" indent="-342900" algn="just">
              <a:spcBef>
                <a:spcPts val="440"/>
              </a:spcBef>
              <a:buClr>
                <a:srgbClr val="FF0000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相關科目分數</a:t>
            </a:r>
            <a:r>
              <a:rPr lang="zh-HK" altLang="en-US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有加成 </a:t>
            </a:r>
            <a:r>
              <a:rPr lang="en-US" altLang="zh-HK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HK" altLang="en-US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有優先考慮</a:t>
            </a:r>
          </a:p>
          <a:p>
            <a:pPr marL="342900" indent="-203200"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HK" altLang="en-US" sz="20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中大文學士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中文研究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及教育學士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中文教育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b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中文達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4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級</a:t>
            </a: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嶺大歷史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榮譽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文學士</a:t>
            </a:r>
            <a:b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計最佳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5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科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;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中史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&amp;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歷史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</a:t>
            </a:r>
            <a:endParaRPr lang="en-US" altLang="zh-HK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7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024: The year of generative AI">
            <a:extLst>
              <a:ext uri="{FF2B5EF4-FFF2-40B4-BE49-F238E27FC236}">
                <a16:creationId xmlns:a16="http://schemas.microsoft.com/office/drawing/2014/main" id="{EBCEAC33-4742-CBA2-A0C8-743315C1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1" b="1493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9AEE320-E2AE-92C9-AC0B-9946F75B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7874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zh-HK" altLang="en-US" sz="8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新的</a:t>
            </a:r>
            <a:r>
              <a:rPr kumimoji="1" lang="zh-HK" altLang="en-US" sz="8000" b="1" dirty="0">
                <a:solidFill>
                  <a:schemeClr val="accent4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大時代</a:t>
            </a:r>
            <a:r>
              <a:rPr kumimoji="1" lang="zh-HK" altLang="en-US" sz="8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來臨</a:t>
            </a:r>
            <a:r>
              <a:rPr kumimoji="1" lang="zh-CN" altLang="en-US" sz="8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，你準備好未？</a:t>
            </a:r>
            <a:endParaRPr kumimoji="1" lang="en-US" altLang="zh-HK" sz="8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357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E24012-630A-EC99-07E7-E344B3F8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36" y="207554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未來職業大趨勢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E9EDCBB-3F9D-527B-B631-1632C973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10" y="1966293"/>
            <a:ext cx="10061378" cy="445216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C65B40F-DB05-47DC-6681-41361202BE09}"/>
              </a:ext>
            </a:extLst>
          </p:cNvPr>
          <p:cNvSpPr txBox="1"/>
          <p:nvPr/>
        </p:nvSpPr>
        <p:spPr>
          <a:xfrm>
            <a:off x="1065310" y="2571750"/>
            <a:ext cx="5030690" cy="20002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kumimoji="1" lang="zh-HK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31AE7F-E90C-BD75-780F-D084DB991776}"/>
              </a:ext>
            </a:extLst>
          </p:cNvPr>
          <p:cNvSpPr txBox="1"/>
          <p:nvPr/>
        </p:nvSpPr>
        <p:spPr>
          <a:xfrm>
            <a:off x="6095997" y="2187000"/>
            <a:ext cx="5030690" cy="248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2945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22941C-6CAA-8934-FD18-9196BCF7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37" y="227493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現時及未來需要轉工的職業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C13CD5-B3B5-A928-EAEA-83869B68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44" y="1614186"/>
            <a:ext cx="7495023" cy="464691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58B5B54-E898-C63C-D435-CA412117148D}"/>
              </a:ext>
            </a:extLst>
          </p:cNvPr>
          <p:cNvSpPr txBox="1"/>
          <p:nvPr/>
        </p:nvSpPr>
        <p:spPr>
          <a:xfrm>
            <a:off x="262890" y="2777490"/>
            <a:ext cx="22426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HK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會計師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審計員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書記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保險經紀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食物機械操作員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餐廳服務員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464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r="21739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29F97D0-5DB6-BBAB-1B28-03472AD5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</a:t>
            </a:r>
            <a:r>
              <a:rPr kumimoji="1" lang="en-US" altLang="zh-CN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</a:t>
            </a:r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196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inking Think GIF by Digi - Find &amp; Share on GIPHY">
            <a:extLst>
              <a:ext uri="{FF2B5EF4-FFF2-40B4-BE49-F238E27FC236}">
                <a16:creationId xmlns:a16="http://schemas.microsoft.com/office/drawing/2014/main" id="{F1EE68FD-FF57-EB83-BB1A-96554B66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19" y="22484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0C27658-DE48-8D28-F78E-482746E4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1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：三大畢業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=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高薪厚職？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F01A29-8C23-2A79-D8FC-CF242B1A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14" y="1603915"/>
            <a:ext cx="4853010" cy="5108434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5642DA1-7FA8-3DC8-257E-58FE2FD47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56471"/>
              </p:ext>
            </p:extLst>
          </p:nvPr>
        </p:nvGraphicFramePr>
        <p:xfrm>
          <a:off x="5825070" y="1802140"/>
          <a:ext cx="5699168" cy="47027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033053">
                  <a:extLst>
                    <a:ext uri="{9D8B030D-6E8A-4147-A177-3AD203B41FA5}">
                      <a16:colId xmlns:a16="http://schemas.microsoft.com/office/drawing/2014/main" val="3114658492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3902577725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1851221954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293314880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821101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52945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物理治療學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87028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(護理學普通科)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06799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(護理學精神科)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18132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6865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266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2191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(放射治療學)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503919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(職業治療學)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573382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69429"/>
                  </a:ext>
                </a:extLst>
              </a:tr>
            </a:tbl>
          </a:graphicData>
        </a:graphic>
      </p:graphicFrame>
      <p:sp>
        <p:nvSpPr>
          <p:cNvPr id="7" name="爆炸 1 6">
            <a:extLst>
              <a:ext uri="{FF2B5EF4-FFF2-40B4-BE49-F238E27FC236}">
                <a16:creationId xmlns:a16="http://schemas.microsoft.com/office/drawing/2014/main" id="{5AD5F15E-452D-E068-82FD-AF12EFD8C2BC}"/>
              </a:ext>
            </a:extLst>
          </p:cNvPr>
          <p:cNvSpPr/>
          <p:nvPr/>
        </p:nvSpPr>
        <p:spPr>
          <a:xfrm>
            <a:off x="8331628" y="4153490"/>
            <a:ext cx="3657600" cy="2259106"/>
          </a:xfrm>
          <a:prstGeom prst="irregularSeal1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$33,000</a:t>
            </a:r>
            <a:r>
              <a:rPr kumimoji="1" lang="zh-CN" altLang="en-US" sz="2400" dirty="0">
                <a:solidFill>
                  <a:schemeClr val="tx1"/>
                </a:solidFill>
              </a:rPr>
              <a:t> 起跳</a:t>
            </a:r>
            <a:endParaRPr kumimoji="1" lang="zh-HK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hinking Think GIF by Digi - Find &amp; Share on GIPHY">
            <a:extLst>
              <a:ext uri="{FF2B5EF4-FFF2-40B4-BE49-F238E27FC236}">
                <a16:creationId xmlns:a16="http://schemas.microsoft.com/office/drawing/2014/main" id="{50DB7FD6-4047-386B-ABC7-1000AE36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19" y="22484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BFEB7855-94A0-E3A3-B451-EB2C3A8F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24" y="1624101"/>
            <a:ext cx="5882300" cy="5058777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354393F7-1A5C-EE2C-1D78-A9E18D82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2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醫生護士前途最好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8" name="爆炸 1 17">
            <a:extLst>
              <a:ext uri="{FF2B5EF4-FFF2-40B4-BE49-F238E27FC236}">
                <a16:creationId xmlns:a16="http://schemas.microsoft.com/office/drawing/2014/main" id="{8B396997-9468-4B81-5382-C457F70AC85F}"/>
              </a:ext>
            </a:extLst>
          </p:cNvPr>
          <p:cNvSpPr/>
          <p:nvPr/>
        </p:nvSpPr>
        <p:spPr>
          <a:xfrm>
            <a:off x="6364941" y="2248490"/>
            <a:ext cx="5253318" cy="4116451"/>
          </a:xfrm>
          <a:prstGeom prst="irregularSeal1">
            <a:avLst/>
          </a:prstGeom>
          <a:solidFill>
            <a:schemeClr val="accent4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40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行行出狀元</a:t>
            </a:r>
            <a:r>
              <a:rPr kumimoji="1" lang="zh-CN" altLang="en-US" sz="40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！</a:t>
            </a:r>
            <a:endParaRPr kumimoji="1" lang="zh-HK" altLang="en-US" sz="40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5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7EE70A-2E29-27E0-DD6E-422650B5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897" y="1603915"/>
            <a:ext cx="3550050" cy="5148699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F44F0529-8312-6799-0497-F9870F7A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2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醫生護士前途最好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7" name="剪去對角線角落矩形 16">
            <a:extLst>
              <a:ext uri="{FF2B5EF4-FFF2-40B4-BE49-F238E27FC236}">
                <a16:creationId xmlns:a16="http://schemas.microsoft.com/office/drawing/2014/main" id="{E52EEB79-239D-7568-7FF8-AD0C40B12711}"/>
              </a:ext>
            </a:extLst>
          </p:cNvPr>
          <p:cNvSpPr/>
          <p:nvPr/>
        </p:nvSpPr>
        <p:spPr>
          <a:xfrm>
            <a:off x="430307" y="3191435"/>
            <a:ext cx="2366682" cy="1326777"/>
          </a:xfrm>
          <a:prstGeom prst="snip2Diag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政務主任</a:t>
            </a:r>
            <a:endParaRPr kumimoji="1" lang="en-US" altLang="zh-HK" sz="32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（</a:t>
            </a:r>
            <a:r>
              <a:rPr kumimoji="1" lang="en-US" altLang="zh-CN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AO</a:t>
            </a:r>
            <a:r>
              <a:rPr kumimoji="1" lang="zh-CN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）</a:t>
            </a:r>
            <a:endParaRPr kumimoji="1" lang="zh-HK" altLang="en-US" sz="32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8D46EEE-757A-D6E0-342A-C418C9A25D0C}"/>
              </a:ext>
            </a:extLst>
          </p:cNvPr>
          <p:cNvSpPr txBox="1"/>
          <p:nvPr/>
        </p:nvSpPr>
        <p:spPr>
          <a:xfrm>
            <a:off x="8128856" y="2761129"/>
            <a:ext cx="3722485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 sz="2800" b="1" dirty="0">
                <a:latin typeface="Songti SC" panose="02010600040101010101" pitchFamily="2" charset="-122"/>
                <a:ea typeface="Songti SC" panose="02010600040101010101" pitchFamily="2" charset="-122"/>
              </a:rPr>
              <a:t>相關課程</a:t>
            </a:r>
            <a:endParaRPr kumimoji="1" lang="en-US" altLang="zh-HK" sz="28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無特定範疇</a:t>
            </a:r>
            <a:endParaRPr kumimoji="1" lang="en-US" altLang="zh-HK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小道消息</a:t>
            </a:r>
            <a:r>
              <a:rPr kumimoji="1" lang="en-US" altLang="zh-CN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9350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38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D90D12B-CC48-FC41-D7EB-CBC3A788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858" y="1751714"/>
            <a:ext cx="4635156" cy="4931018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BD07F913-649A-90FA-B49E-A0BAA85C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2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醫生護士前途最好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8" name="剪去對角線角落矩形 7">
            <a:extLst>
              <a:ext uri="{FF2B5EF4-FFF2-40B4-BE49-F238E27FC236}">
                <a16:creationId xmlns:a16="http://schemas.microsoft.com/office/drawing/2014/main" id="{AD09EEBE-BEAF-B447-0209-15810F820DD6}"/>
              </a:ext>
            </a:extLst>
          </p:cNvPr>
          <p:cNvSpPr/>
          <p:nvPr/>
        </p:nvSpPr>
        <p:spPr>
          <a:xfrm>
            <a:off x="430307" y="3191435"/>
            <a:ext cx="2366682" cy="1326777"/>
          </a:xfrm>
          <a:prstGeom prst="snip2Diag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政府律師</a:t>
            </a:r>
            <a:endParaRPr kumimoji="1" lang="en-US" altLang="zh-HK" sz="32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83DBDC-E5C3-311D-4AB6-384ACE3BDE63}"/>
              </a:ext>
            </a:extLst>
          </p:cNvPr>
          <p:cNvSpPr txBox="1"/>
          <p:nvPr/>
        </p:nvSpPr>
        <p:spPr>
          <a:xfrm>
            <a:off x="8128856" y="2761129"/>
            <a:ext cx="3722485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 sz="2800" b="1" dirty="0">
                <a:latin typeface="Songti SC" panose="02010600040101010101" pitchFamily="2" charset="-122"/>
                <a:ea typeface="Songti SC" panose="02010600040101010101" pitchFamily="2" charset="-122"/>
              </a:rPr>
              <a:t>相關課程</a:t>
            </a:r>
            <a:endParaRPr kumimoji="1" lang="en-US" altLang="zh-HK" sz="28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港大法律</a:t>
            </a:r>
            <a:endParaRPr kumimoji="1" lang="en-US" altLang="zh-HK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城大法律</a:t>
            </a:r>
            <a:endParaRPr kumimoji="1" lang="en-US" altLang="zh-HK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中大法律</a:t>
            </a:r>
          </a:p>
        </p:txBody>
      </p:sp>
    </p:spTree>
    <p:extLst>
      <p:ext uri="{BB962C8B-B14F-4D97-AF65-F5344CB8AC3E}">
        <p14:creationId xmlns:p14="http://schemas.microsoft.com/office/powerpoint/2010/main" val="3096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354393F7-1A5C-EE2C-1D78-A9E18D82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9806922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3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讀理科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en-US" altLang="zh-CN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生物、化學、物理</a:t>
            </a:r>
            <a:r>
              <a:rPr kumimoji="1" lang="en-US" altLang="zh-CN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)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比較著數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4" name="Google Shape;536;p14">
            <a:extLst>
              <a:ext uri="{FF2B5EF4-FFF2-40B4-BE49-F238E27FC236}">
                <a16:creationId xmlns:a16="http://schemas.microsoft.com/office/drawing/2014/main" id="{7DE5EE89-0434-F251-7090-B96585D18777}"/>
              </a:ext>
            </a:extLst>
          </p:cNvPr>
          <p:cNvSpPr txBox="1"/>
          <p:nvPr/>
        </p:nvSpPr>
        <p:spPr>
          <a:xfrm>
            <a:off x="1609285" y="1967629"/>
            <a:ext cx="8973430" cy="7694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讀理科的同學</a:t>
            </a:r>
            <a:r>
              <a:rPr lang="zh-CN" altLang="en-US" sz="22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，將來可以選擇各種學院？</a:t>
            </a:r>
            <a:endParaRPr lang="en-US" altLang="zh-CN" sz="22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 algn="just"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2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讀文科的同學，將來不可以選擇理學院及醫學相關專業？</a:t>
            </a:r>
            <a:endParaRPr sz="22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1AB1891-611C-61B1-C1FA-55FD5D82D1C4}"/>
              </a:ext>
            </a:extLst>
          </p:cNvPr>
          <p:cNvSpPr txBox="1"/>
          <p:nvPr/>
        </p:nvSpPr>
        <p:spPr>
          <a:xfrm>
            <a:off x="1609285" y="3231914"/>
            <a:ext cx="8973431" cy="24622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40"/>
              </a:spcBef>
              <a:buClr>
                <a:srgbClr val="FF0000"/>
              </a:buClr>
              <a:buSzPts val="2200"/>
              <a:buFont typeface="Arial"/>
              <a:buChar char="•"/>
            </a:pP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文學院相關科目分數有加成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有優先考慮</a:t>
            </a:r>
          </a:p>
          <a:p>
            <a:pPr marL="342900" indent="-203200"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HK" altLang="en-US" sz="24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中大文學士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中文研究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及教育學士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中文教育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b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中文達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4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級</a:t>
            </a: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嶺大歷史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榮譽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文學士</a:t>
            </a:r>
            <a:b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計最佳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5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科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;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中史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&amp;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歷史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</a:t>
            </a:r>
            <a:endParaRPr lang="en-US" altLang="zh-HK" sz="24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2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5D733401-18AD-4E20-0F97-D6000618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9806922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4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我對好多科都好有興趣，</a:t>
            </a:r>
            <a:b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             但</a:t>
            </a:r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大學似乎只可以揀其中一科讀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11266" name="Picture 2" descr="八大2022新增課程【升學懶人包】 - 學博教育">
            <a:extLst>
              <a:ext uri="{FF2B5EF4-FFF2-40B4-BE49-F238E27FC236}">
                <a16:creationId xmlns:a16="http://schemas.microsoft.com/office/drawing/2014/main" id="{5C93E297-FFCA-3E39-955F-C030DB340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5"/>
          <a:stretch/>
        </p:blipFill>
        <p:spPr bwMode="auto">
          <a:xfrm>
            <a:off x="126777" y="1641556"/>
            <a:ext cx="11938445" cy="59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36;p14">
            <a:extLst>
              <a:ext uri="{FF2B5EF4-FFF2-40B4-BE49-F238E27FC236}">
                <a16:creationId xmlns:a16="http://schemas.microsoft.com/office/drawing/2014/main" id="{7DE5EE89-0434-F251-7090-B96585D18777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HK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大學課程多元</a:t>
            </a:r>
            <a:endParaRPr lang="en-US" altLang="zh-HK" sz="24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HK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例子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科大：科技及管理學雙學位課程</a:t>
            </a:r>
            <a:endParaRPr lang="en-US" altLang="zh-CN" sz="2400" b="1" dirty="0">
              <a:latin typeface="Songti SC" panose="02010600040101010101" pitchFamily="2" charset="-122"/>
              <a:ea typeface="Songti SC" panose="02010600040101010101" pitchFamily="2" charset="-122"/>
              <a:sym typeface="Wingdings" pitchFamily="2" charset="2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        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理大：生物科技及化學科技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(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榮譽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)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理學士組合課程</a:t>
            </a:r>
            <a:endParaRPr lang="en-US" altLang="zh-CN" sz="2400" b="1" dirty="0">
              <a:latin typeface="Songti SC" panose="02010600040101010101" pitchFamily="2" charset="-122"/>
              <a:ea typeface="Songti SC" panose="02010600040101010101" pitchFamily="2" charset="-122"/>
              <a:sym typeface="Wingdings" pitchFamily="2" charset="2"/>
            </a:endParaRPr>
          </a:p>
          <a:p>
            <a:pPr marL="571500" lvl="1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</a:pPr>
            <a:endParaRPr lang="en-US" altLang="zh-HK" sz="2400" b="1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HK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大學課程彈性大</a:t>
            </a:r>
            <a:r>
              <a:rPr lang="zh-CN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</a:t>
            </a:r>
            <a:r>
              <a:rPr lang="zh-HK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有主修</a:t>
            </a:r>
            <a:r>
              <a:rPr lang="en-US" altLang="zh-CN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(major)</a:t>
            </a:r>
            <a:r>
              <a:rPr lang="zh-CN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，副修</a:t>
            </a:r>
            <a:r>
              <a:rPr lang="en-US" altLang="zh-CN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(minor)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主修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：大學主要課程，亦是自己最感興趣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副修：其他有興趣課程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例子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主修：工商管理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(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會計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)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+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副修：生物</a:t>
            </a:r>
            <a:endParaRPr lang="en-US" sz="24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128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r="21740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4612B5E2-73E1-FEDE-42CB-CEC1BBF3B2F4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</a:t>
            </a:r>
            <a:r>
              <a:rPr kumimoji="1" lang="en-US" altLang="zh-CN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</a:t>
            </a:r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8901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0"/>
          <p:cNvSpPr txBox="1"/>
          <p:nvPr/>
        </p:nvSpPr>
        <p:spPr>
          <a:xfrm>
            <a:off x="3719736" y="260648"/>
            <a:ext cx="46085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7365D"/>
              </a:buClr>
              <a:buSzPts val="2800"/>
            </a:pPr>
            <a:r>
              <a:rPr lang="en-US" sz="2800" b="1" u="sng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熱門科目:護理學</a:t>
            </a:r>
            <a:endParaRPr sz="2800" b="1" u="sng">
              <a:solidFill>
                <a:srgbClr val="1736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506" name="Google Shape;506;p10"/>
          <p:cNvGraphicFramePr/>
          <p:nvPr/>
        </p:nvGraphicFramePr>
        <p:xfrm>
          <a:off x="1749299" y="2047493"/>
          <a:ext cx="8686800" cy="4248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計分方法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學額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2022年平均收生成績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面試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港大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最佳5科 + 0.5 x 第6最佳科目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85750" marR="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5→5.5 ; 5* → 7 ; 5** → 8.5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中大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+ 2X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5→5.5 ; 5* → 7 ; 5** → 8.5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29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理大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+ 2X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5→5.5 ; 5* → 7 ; 5** → 8.5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加權: 中英數生物 x 10 ; 其他 x 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193+70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261.0 / 256.7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無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都大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+ 1X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生物、化學、物理、健社 x 1.2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385+125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 / 17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明愛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(聖方濟各大學)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+ 1X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優先考慮: 生物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520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16.1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7" name="Google Shape;507;p10"/>
          <p:cNvSpPr txBox="1"/>
          <p:nvPr/>
        </p:nvSpPr>
        <p:spPr>
          <a:xfrm>
            <a:off x="1775520" y="908721"/>
            <a:ext cx="2952328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17365D"/>
              </a:buClr>
              <a:buSzPts val="2000"/>
            </a:pPr>
            <a:r>
              <a:rPr lang="en-US" sz="2000" dirty="0" err="1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註冊護士起薪點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：</a:t>
            </a:r>
            <a:endParaRPr sz="2000" dirty="0">
              <a:solidFill>
                <a:srgbClr val="1736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普通科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：$3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,5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70</a:t>
            </a:r>
            <a:endParaRPr dirty="0"/>
          </a:p>
          <a:p>
            <a:pPr marL="342900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精神科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：$3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 sz="2000" dirty="0">
              <a:solidFill>
                <a:srgbClr val="1736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4753662" y="5877272"/>
            <a:ext cx="3070531" cy="1171216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M2可納入計算！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7028F7-ACB8-3253-AE2C-E823A0374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43" y="134825"/>
            <a:ext cx="5665979" cy="6588350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503B9C5-BC37-6CCF-24D4-A31D1833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zh-HK" altLang="en-US" sz="5400" b="1" kern="1200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護士</a:t>
            </a:r>
            <a:br>
              <a:rPr kumimoji="1" lang="en-US" altLang="zh-HK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晉升階梯</a:t>
            </a:r>
          </a:p>
        </p:txBody>
      </p:sp>
    </p:spTree>
    <p:extLst>
      <p:ext uri="{BB962C8B-B14F-4D97-AF65-F5344CB8AC3E}">
        <p14:creationId xmlns:p14="http://schemas.microsoft.com/office/powerpoint/2010/main" val="1997887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503B9C5-BC37-6CCF-24D4-A31D1833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kumimoji="1" lang="zh-HK" altLang="en-US" sz="36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其他熱門專業</a:t>
            </a:r>
            <a:br>
              <a:rPr kumimoji="1" lang="en-US" altLang="zh-HK" sz="36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</a:t>
            </a:r>
            <a:br>
              <a:rPr kumimoji="1" lang="en-US" altLang="zh-HK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晉升階梯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306658-C253-2E46-456D-346654083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0" y="1378487"/>
            <a:ext cx="6873962" cy="36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7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35FB4ED-5134-9FC1-7C8C-B3C7F2960AC6}"/>
              </a:ext>
            </a:extLst>
          </p:cNvPr>
          <p:cNvSpPr txBox="1">
            <a:spLocks/>
          </p:cNvSpPr>
          <p:nvPr/>
        </p:nvSpPr>
        <p:spPr>
          <a:xfrm>
            <a:off x="8052497" y="1056640"/>
            <a:ext cx="3197660" cy="31257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HK" altLang="en-US" sz="3600" b="1" dirty="0">
                <a:latin typeface="Songti SC" panose="02010600040101010101" pitchFamily="2" charset="-122"/>
                <a:ea typeface="Songti SC" panose="02010600040101010101" pitchFamily="2" charset="-122"/>
              </a:rPr>
              <a:t>其他熱門專業</a:t>
            </a:r>
            <a:br>
              <a:rPr kumimoji="1" lang="en-US" altLang="zh-HK" sz="3600" b="1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物理治療</a:t>
            </a:r>
            <a:r>
              <a:rPr kumimoji="1" lang="en-US" altLang="zh-CN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&amp;</a:t>
            </a:r>
            <a:br>
              <a:rPr kumimoji="1" lang="en-US" altLang="zh-CN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CN" altLang="en-US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放射治療</a:t>
            </a:r>
            <a:br>
              <a:rPr kumimoji="1" lang="en-US" altLang="zh-HK" sz="5400" b="1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dirty="0">
                <a:latin typeface="Songti SC" panose="02010600040101010101" pitchFamily="2" charset="-122"/>
                <a:ea typeface="Songti SC" panose="02010600040101010101" pitchFamily="2" charset="-122"/>
              </a:rPr>
              <a:t>晉升階梯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DA55E37-3513-49FA-E5FD-B5B2298B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91" y="234345"/>
            <a:ext cx="5873137" cy="30732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D35DF86-7018-04E3-517E-78309E98B1C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144876" y="3546172"/>
            <a:ext cx="5883451" cy="30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0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C56053-35BA-DEAC-DE7F-FACE2485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6600" b="1" kern="12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總結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542;p15">
            <a:extLst>
              <a:ext uri="{FF2B5EF4-FFF2-40B4-BE49-F238E27FC236}">
                <a16:creationId xmlns:a16="http://schemas.microsoft.com/office/drawing/2014/main" id="{2DFFFBAF-AB3C-7A1D-8F4D-CF4ADB609112}"/>
              </a:ext>
            </a:extLst>
          </p:cNvPr>
          <p:cNvSpPr txBox="1"/>
          <p:nvPr/>
        </p:nvSpPr>
        <p:spPr>
          <a:xfrm>
            <a:off x="4303873" y="953293"/>
            <a:ext cx="8712880" cy="558561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indent="-228600">
              <a:lnSpc>
                <a:spcPct val="90000"/>
              </a:lnSpc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每所大學的學系繁多，未能一一提及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200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大部分文、商、社會科學、法律學院，以及未有提及的學系：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沒有指定選修科目要求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200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理學院、工程學院、護理學院：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視乎不同大學與學科，要求各有不同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大多數要求至少修讀一科理科，並有分數加成</a:t>
            </a: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200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如想修讀應用學習課程 (APL)：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應及早留意心儀的大學課程有否計入APL分數</a:t>
            </a:r>
          </a:p>
        </p:txBody>
      </p:sp>
    </p:spTree>
    <p:extLst>
      <p:ext uri="{BB962C8B-B14F-4D97-AF65-F5344CB8AC3E}">
        <p14:creationId xmlns:p14="http://schemas.microsoft.com/office/powerpoint/2010/main" val="8139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548;p16">
            <a:extLst>
              <a:ext uri="{FF2B5EF4-FFF2-40B4-BE49-F238E27FC236}">
                <a16:creationId xmlns:a16="http://schemas.microsoft.com/office/drawing/2014/main" id="{CAF0CFDB-816F-21FF-7259-FBEBC2153341}"/>
              </a:ext>
            </a:extLst>
          </p:cNvPr>
          <p:cNvSpPr txBox="1"/>
          <p:nvPr/>
        </p:nvSpPr>
        <p:spPr>
          <a:xfrm>
            <a:off x="4436213" y="1475251"/>
            <a:ext cx="8264976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17365D"/>
              </a:buClr>
              <a:buSzPts val="2200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選擇心儀學科有分數加成的選修科目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重點投資加權科目</a:t>
            </a:r>
          </a:p>
          <a:p>
            <a:pPr marL="342900" indent="-203200"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CN" altLang="en-US" sz="20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algn="just">
              <a:spcBef>
                <a:spcPts val="440"/>
              </a:spcBef>
              <a:buClr>
                <a:srgbClr val="17365D"/>
              </a:buClr>
              <a:buSzPts val="2200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中文、英文？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一定不能低於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level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3 !!!</a:t>
            </a:r>
            <a:endParaRPr lang="zh-CN" altLang="en-US" sz="1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越高越好，很多熱門學系均有加成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更高要求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例如英文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level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4)</a:t>
            </a:r>
            <a:endParaRPr lang="zh-CN" altLang="en-US" sz="1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CN" altLang="en-US" sz="20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algn="just">
              <a:spcBef>
                <a:spcPts val="440"/>
              </a:spcBef>
              <a:buClr>
                <a:srgbClr val="17365D"/>
              </a:buClr>
              <a:buSzPts val="2200"/>
            </a:pP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Final reminder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達到最低入學要求 並不保證 申請人能入讀個別大學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升學資訊非常多，請緊記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…</a:t>
            </a:r>
            <a:endParaRPr lang="zh-CN" altLang="en-US" sz="1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5" name="Google Shape;549;p16">
            <a:extLst>
              <a:ext uri="{FF2B5EF4-FFF2-40B4-BE49-F238E27FC236}">
                <a16:creationId xmlns:a16="http://schemas.microsoft.com/office/drawing/2014/main" id="{9525BCF7-2FE7-8C60-E17F-AFFBDBDC6449}"/>
              </a:ext>
            </a:extLst>
          </p:cNvPr>
          <p:cNvSpPr txBox="1"/>
          <p:nvPr/>
        </p:nvSpPr>
        <p:spPr>
          <a:xfrm>
            <a:off x="5159440" y="5402043"/>
            <a:ext cx="61926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000"/>
            </a:pPr>
            <a:r>
              <a:rPr lang="en-US" sz="36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緊貼升學組最新資訊！！</a:t>
            </a:r>
            <a:endParaRPr sz="160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F9DA800-5C7B-6466-17CF-F58DB9CA8296}"/>
              </a:ext>
            </a:extLst>
          </p:cNvPr>
          <p:cNvSpPr txBox="1">
            <a:spLocks/>
          </p:cNvSpPr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HK" altLang="en-US" sz="6600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總結</a:t>
            </a:r>
          </a:p>
        </p:txBody>
      </p:sp>
    </p:spTree>
    <p:extLst>
      <p:ext uri="{BB962C8B-B14F-4D97-AF65-F5344CB8AC3E}">
        <p14:creationId xmlns:p14="http://schemas.microsoft.com/office/powerpoint/2010/main" val="289004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155CD19-E82A-1BF5-944B-D467B390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kumimoji="1" lang="zh-HK" altLang="en-US" sz="4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</a:t>
            </a:r>
            <a:r>
              <a:rPr kumimoji="1" lang="zh-HK" altLang="en-US" sz="4800" b="1" dirty="0">
                <a:latin typeface="Songti SC" panose="02010600040101010101" pitchFamily="2" charset="-122"/>
                <a:ea typeface="Songti SC" panose="02010600040101010101" pitchFamily="2" charset="-122"/>
              </a:rPr>
              <a:t>呢年</a:t>
            </a:r>
            <a:r>
              <a:rPr kumimoji="1" lang="zh-CN" altLang="en-US" sz="4800" b="1" dirty="0">
                <a:latin typeface="Songti SC" panose="02010600040101010101" pitchFamily="2" charset="-122"/>
                <a:ea typeface="Songti SC" panose="02010600040101010101" pitchFamily="2" charset="-122"/>
              </a:rPr>
              <a:t>，點解</a:t>
            </a:r>
            <a:r>
              <a:rPr kumimoji="1" lang="zh-CN" altLang="en-US" sz="4800" b="1" dirty="0">
                <a:solidFill>
                  <a:schemeClr val="accent4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咁重要</a:t>
            </a:r>
            <a:r>
              <a:rPr kumimoji="1" lang="zh-CN" altLang="en-US" sz="4800" b="1" dirty="0"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zh-HK" altLang="en-US" sz="48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7500E2B0-5F11-0C63-9F29-DE5C28A619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969333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84FA68B-66BA-540F-2F52-DE43792E73AA}"/>
              </a:ext>
            </a:extLst>
          </p:cNvPr>
          <p:cNvSpPr/>
          <p:nvPr/>
        </p:nvSpPr>
        <p:spPr>
          <a:xfrm>
            <a:off x="5636302" y="2053652"/>
            <a:ext cx="4437088" cy="68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65DBB93-9E08-D364-3664-1DB1F0B007A3}"/>
              </a:ext>
            </a:extLst>
          </p:cNvPr>
          <p:cNvSpPr/>
          <p:nvPr/>
        </p:nvSpPr>
        <p:spPr>
          <a:xfrm>
            <a:off x="5681010" y="2986255"/>
            <a:ext cx="4437088" cy="796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78BE11-E801-75E7-54E5-C33E5A656A1F}"/>
              </a:ext>
            </a:extLst>
          </p:cNvPr>
          <p:cNvSpPr/>
          <p:nvPr/>
        </p:nvSpPr>
        <p:spPr>
          <a:xfrm>
            <a:off x="5636302" y="4037872"/>
            <a:ext cx="4437088" cy="68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D1A20E-B985-74FB-DA98-0DD781870120}"/>
              </a:ext>
            </a:extLst>
          </p:cNvPr>
          <p:cNvSpPr/>
          <p:nvPr/>
        </p:nvSpPr>
        <p:spPr>
          <a:xfrm>
            <a:off x="5636302" y="5044768"/>
            <a:ext cx="4437088" cy="68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7445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直排標題 4">
            <a:extLst>
              <a:ext uri="{FF2B5EF4-FFF2-40B4-BE49-F238E27FC236}">
                <a16:creationId xmlns:a16="http://schemas.microsoft.com/office/drawing/2014/main" id="{E9B6F41F-03FD-B079-55FE-990E7B7B0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71083" y="2464652"/>
            <a:ext cx="3457939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HK" altLang="en-US" sz="5400" b="1" kern="120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中三之後</a:t>
            </a:r>
            <a:r>
              <a:rPr lang="zh-CN" altLang="en-US" sz="5400" b="1" kern="120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，有何出路？</a:t>
            </a:r>
            <a:endParaRPr lang="en-US" altLang="zh-HK" sz="54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64814A-B7B5-A3DC-10CB-9EE62CAF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023" y="75455"/>
            <a:ext cx="5900814" cy="67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933A092-8969-94F3-5A20-9F677D05D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753" y="722102"/>
            <a:ext cx="7166082" cy="5356645"/>
          </a:xfrm>
          <a:prstGeom prst="rect">
            <a:avLst/>
          </a:prstGeom>
        </p:spPr>
      </p:pic>
      <p:sp>
        <p:nvSpPr>
          <p:cNvPr id="6" name="直排標題 4">
            <a:extLst>
              <a:ext uri="{FF2B5EF4-FFF2-40B4-BE49-F238E27FC236}">
                <a16:creationId xmlns:a16="http://schemas.microsoft.com/office/drawing/2014/main" id="{C6011C04-8239-CEB7-F56D-B97B502DBD2D}"/>
              </a:ext>
            </a:extLst>
          </p:cNvPr>
          <p:cNvSpPr txBox="1">
            <a:spLocks/>
          </p:cNvSpPr>
          <p:nvPr/>
        </p:nvSpPr>
        <p:spPr>
          <a:xfrm>
            <a:off x="1071083" y="2464652"/>
            <a:ext cx="3457939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中三之後</a:t>
            </a:r>
            <a:r>
              <a:rPr lang="zh-CN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，有何出路？</a:t>
            </a:r>
            <a:endParaRPr lang="en-US" altLang="zh-HK" sz="5400" b="1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7" name="爆炸 1 6">
            <a:extLst>
              <a:ext uri="{FF2B5EF4-FFF2-40B4-BE49-F238E27FC236}">
                <a16:creationId xmlns:a16="http://schemas.microsoft.com/office/drawing/2014/main" id="{392C92A1-E334-0F1E-807F-0421AECDE796}"/>
              </a:ext>
            </a:extLst>
          </p:cNvPr>
          <p:cNvSpPr/>
          <p:nvPr/>
        </p:nvSpPr>
        <p:spPr>
          <a:xfrm>
            <a:off x="7330190" y="391886"/>
            <a:ext cx="3252866" cy="1391944"/>
          </a:xfrm>
          <a:prstGeom prst="irregularSeal1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6209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9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6054DA9-2C0B-7011-49BE-BC14E4C1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32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香港主要大學列表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36041A-D5F2-A794-DBB6-354B64A5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284" y="1298121"/>
            <a:ext cx="8315626" cy="42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4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HK" altLang="en-US" sz="3600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教資會資助學士學位課程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B2F292-8589-0013-A563-322EAFD3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41" y="1066100"/>
            <a:ext cx="8329922" cy="489382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A8DBC66-B391-652B-6447-A941919026B5}"/>
              </a:ext>
            </a:extLst>
          </p:cNvPr>
          <p:cNvSpPr/>
          <p:nvPr/>
        </p:nvSpPr>
        <p:spPr>
          <a:xfrm>
            <a:off x="4784271" y="1665514"/>
            <a:ext cx="1534886" cy="41801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9139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4335</TotalTime>
  <Words>1693</Words>
  <Application>Microsoft Office PowerPoint</Application>
  <PresentationFormat>寬螢幕</PresentationFormat>
  <Paragraphs>573</Paragraphs>
  <Slides>39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Office 佈景主題</vt:lpstr>
      <vt:lpstr>2024-2025年度 中三選科講座 – 大學要求</vt:lpstr>
      <vt:lpstr>講座內容</vt:lpstr>
      <vt:lpstr>講座內容</vt:lpstr>
      <vt:lpstr>中三呢年，點解咁重要？</vt:lpstr>
      <vt:lpstr>中三之後，有何出路？</vt:lpstr>
      <vt:lpstr>PowerPoint 簡報</vt:lpstr>
      <vt:lpstr>講座內容</vt:lpstr>
      <vt:lpstr>香港主要大學列表</vt:lpstr>
      <vt:lpstr>教資會資助學士學位課程</vt:lpstr>
      <vt:lpstr>自資學士課程&amp;教資會資助高級文憑課程</vt:lpstr>
      <vt:lpstr>SSSDP課程</vt:lpstr>
      <vt:lpstr>選科考慮因素</vt:lpstr>
      <vt:lpstr>講座內容</vt:lpstr>
      <vt:lpstr>理學院</vt:lpstr>
      <vt:lpstr>醫學院及 相關專業 (1)</vt:lpstr>
      <vt:lpstr>醫學院及 相關專業 (2)</vt:lpstr>
      <vt:lpstr>醫學院及 相關專業 (3)</vt:lpstr>
      <vt:lpstr>商學院</vt:lpstr>
      <vt:lpstr>商學院</vt:lpstr>
      <vt:lpstr>工程學院 (1)</vt:lpstr>
      <vt:lpstr>工程學院 (2)</vt:lpstr>
      <vt:lpstr>文學院</vt:lpstr>
      <vt:lpstr>新的大時代來臨，你準備好未？</vt:lpstr>
      <vt:lpstr>未來職業大趨勢</vt:lpstr>
      <vt:lpstr>現時及未來需要轉工的職業</vt:lpstr>
      <vt:lpstr>講座內容</vt:lpstr>
      <vt:lpstr>迷思1：三大畢業=高薪厚職？</vt:lpstr>
      <vt:lpstr>迷思2：醫生護士前途最好？</vt:lpstr>
      <vt:lpstr>迷思2：醫生護士前途最好？</vt:lpstr>
      <vt:lpstr>迷思2：醫生護士前途最好？</vt:lpstr>
      <vt:lpstr>迷思3：讀理科 (生物、化學、物理) 比較著數？</vt:lpstr>
      <vt:lpstr>迷思4：我對好多科都好有興趣，               但大學似乎只可以揀其中一科讀？</vt:lpstr>
      <vt:lpstr>講座內容</vt:lpstr>
      <vt:lpstr>PowerPoint 簡報</vt:lpstr>
      <vt:lpstr>護士 晉升階梯</vt:lpstr>
      <vt:lpstr>其他熱門專業 醫生 晉升階梯</vt:lpstr>
      <vt:lpstr>PowerPoint 簡報</vt:lpstr>
      <vt:lpstr>總結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Yuk Fai Sze</dc:creator>
  <cp:lastModifiedBy>Suzy Chak</cp:lastModifiedBy>
  <cp:revision>39</cp:revision>
  <dcterms:created xsi:type="dcterms:W3CDTF">2025-01-14T15:37:05Z</dcterms:created>
  <dcterms:modified xsi:type="dcterms:W3CDTF">2025-02-08T15:50:42Z</dcterms:modified>
</cp:coreProperties>
</file>